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2"/>
  </p:notesMasterIdLst>
  <p:handoutMasterIdLst>
    <p:handoutMasterId r:id="rId13"/>
  </p:handoutMasterIdLst>
  <p:sldIdLst>
    <p:sldId id="262" r:id="rId5"/>
    <p:sldId id="260" r:id="rId6"/>
    <p:sldId id="266" r:id="rId7"/>
    <p:sldId id="267" r:id="rId8"/>
    <p:sldId id="271" r:id="rId9"/>
    <p:sldId id="273" r:id="rId10"/>
    <p:sldId id="256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03" autoAdjust="0"/>
  </p:normalViewPr>
  <p:slideViewPr>
    <p:cSldViewPr snapToGrid="0">
      <p:cViewPr varScale="1">
        <p:scale>
          <a:sx n="87" d="100"/>
          <a:sy n="87" d="100"/>
        </p:scale>
        <p:origin x="48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://wccftech.com/amd-nasdaq-selling-20-percent-shares-private-equity-silver-lake/" TargetMode="External"/><Relationship Id="rId2" Type="http://schemas.microsoft.com/office/2007/relationships/hdphoto" Target="../media/hdphoto2.wdp"/><Relationship Id="rId1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://wccftech.com/amd-nasdaq-selling-20-percent-shares-private-equity-silver-lake/" TargetMode="External"/><Relationship Id="rId2" Type="http://schemas.microsoft.com/office/2007/relationships/hdphoto" Target="../media/hdphoto2.wdp"/><Relationship Id="rId1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E4753-DFA1-4D6B-858B-FEF40D4EA831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F4234BD6-13BA-4A6A-A19F-77300068FD79}">
      <dgm:prSet phldrT="[Texto]" custT="1"/>
      <dgm:spPr>
        <a:effectLst>
          <a:outerShdw blurRad="50800" dist="177800" dir="5400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pt-BR" sz="3800" dirty="0"/>
            <a:t>GEFORCE GTX 1060</a:t>
          </a:r>
        </a:p>
      </dgm:t>
    </dgm:pt>
    <dgm:pt modelId="{3D9E105E-B1EF-4179-9060-690228FA80C2}" type="parTrans" cxnId="{8113CE46-9A66-46BD-9306-3EECA7C3375E}">
      <dgm:prSet/>
      <dgm:spPr/>
      <dgm:t>
        <a:bodyPr/>
        <a:lstStyle/>
        <a:p>
          <a:endParaRPr lang="pt-BR"/>
        </a:p>
      </dgm:t>
    </dgm:pt>
    <dgm:pt modelId="{715D835A-C1CC-4FF4-A42E-9360FF0D537B}" type="sibTrans" cxnId="{8113CE46-9A66-46BD-9306-3EECA7C3375E}">
      <dgm:prSet/>
      <dgm:spPr/>
      <dgm:t>
        <a:bodyPr/>
        <a:lstStyle/>
        <a:p>
          <a:endParaRPr lang="pt-BR"/>
        </a:p>
      </dgm:t>
    </dgm:pt>
    <dgm:pt modelId="{6E35D7E0-4BB7-4F71-B1F6-D0A1E2F5A117}">
      <dgm:prSet phldrT="[Texto]" custT="1"/>
      <dgm:spPr>
        <a:effectLst>
          <a:outerShdw blurRad="50800" dist="177800" dir="5400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pt-BR" sz="2800" dirty="0"/>
            <a:t>NÚCLEOS: </a:t>
          </a:r>
          <a:r>
            <a:rPr lang="pt-BR" sz="2800" b="0" i="0" dirty="0"/>
            <a:t>1152</a:t>
          </a:r>
          <a:endParaRPr lang="pt-BR" sz="2800" dirty="0"/>
        </a:p>
      </dgm:t>
    </dgm:pt>
    <dgm:pt modelId="{1D813A1D-FDE9-461A-82E7-86EDEE41109E}" type="sibTrans" cxnId="{D4C4D00B-0B3E-4D8F-A776-8F632923BC33}">
      <dgm:prSet/>
      <dgm:spPr/>
      <dgm:t>
        <a:bodyPr/>
        <a:lstStyle/>
        <a:p>
          <a:endParaRPr lang="pt-BR"/>
        </a:p>
      </dgm:t>
    </dgm:pt>
    <dgm:pt modelId="{DADEEE3C-2736-4F4B-B4D7-28F46896BEE8}" type="parTrans" cxnId="{D4C4D00B-0B3E-4D8F-A776-8F632923BC33}">
      <dgm:prSet/>
      <dgm:spPr/>
      <dgm:t>
        <a:bodyPr/>
        <a:lstStyle/>
        <a:p>
          <a:endParaRPr lang="pt-BR"/>
        </a:p>
      </dgm:t>
    </dgm:pt>
    <dgm:pt modelId="{7F2A0E25-880D-47F6-9C79-3F1A9DFC6E57}">
      <dgm:prSet phldrT="[Texto]"/>
      <dgm:spPr/>
      <dgm:t>
        <a:bodyPr/>
        <a:lstStyle/>
        <a:p>
          <a:r>
            <a:rPr lang="pt-BR" sz="3800" dirty="0"/>
            <a:t>GEFORCE 940 MX</a:t>
          </a:r>
        </a:p>
      </dgm:t>
    </dgm:pt>
    <dgm:pt modelId="{2FE0EFEB-1208-43A2-8DC6-BD9643941910}" type="sibTrans" cxnId="{ED0A09EE-F5FB-4CC5-A90C-8F0258D1D4F4}">
      <dgm:prSet/>
      <dgm:spPr/>
      <dgm:t>
        <a:bodyPr/>
        <a:lstStyle/>
        <a:p>
          <a:endParaRPr lang="pt-BR"/>
        </a:p>
      </dgm:t>
    </dgm:pt>
    <dgm:pt modelId="{ABA443C3-B5CD-4610-ADD7-4836E2AE22EE}" type="parTrans" cxnId="{ED0A09EE-F5FB-4CC5-A90C-8F0258D1D4F4}">
      <dgm:prSet/>
      <dgm:spPr/>
      <dgm:t>
        <a:bodyPr/>
        <a:lstStyle/>
        <a:p>
          <a:endParaRPr lang="pt-BR"/>
        </a:p>
      </dgm:t>
    </dgm:pt>
    <dgm:pt modelId="{23A6EA9A-7B6B-4BEA-A5E6-20060D280726}">
      <dgm:prSet phldrT="[Texto]" custT="1"/>
      <dgm:spPr/>
      <dgm:t>
        <a:bodyPr/>
        <a:lstStyle/>
        <a:p>
          <a:r>
            <a:rPr lang="pt-BR" sz="2800" dirty="0"/>
            <a:t>MEMÓRIA: 2GB (DDR5)</a:t>
          </a:r>
        </a:p>
      </dgm:t>
    </dgm:pt>
    <dgm:pt modelId="{24424AAE-6F6A-4114-8D6E-6D4E6A497E49}" type="sibTrans" cxnId="{AD572567-E454-4FC3-810C-C720330A78DB}">
      <dgm:prSet/>
      <dgm:spPr/>
      <dgm:t>
        <a:bodyPr/>
        <a:lstStyle/>
        <a:p>
          <a:endParaRPr lang="pt-BR"/>
        </a:p>
      </dgm:t>
    </dgm:pt>
    <dgm:pt modelId="{96CB6B17-1699-4120-A0C7-3BC620093D93}" type="parTrans" cxnId="{AD572567-E454-4FC3-810C-C720330A78DB}">
      <dgm:prSet/>
      <dgm:spPr/>
      <dgm:t>
        <a:bodyPr/>
        <a:lstStyle/>
        <a:p>
          <a:endParaRPr lang="pt-BR"/>
        </a:p>
      </dgm:t>
    </dgm:pt>
    <dgm:pt modelId="{8F6B9F81-F19E-4480-8B78-F60484B35A05}">
      <dgm:prSet phldrT="[Texto]" custT="1"/>
      <dgm:spPr/>
      <dgm:t>
        <a:bodyPr/>
        <a:lstStyle/>
        <a:p>
          <a:r>
            <a:rPr lang="pt-BR" sz="2800" dirty="0"/>
            <a:t>NÚCLEOS: 512</a:t>
          </a:r>
        </a:p>
      </dgm:t>
    </dgm:pt>
    <dgm:pt modelId="{24BC7095-BC8E-4D59-BA3C-1CCD19CD5286}" type="sibTrans" cxnId="{CFD4CDF0-AC31-48AF-8838-DB1BDF9173CB}">
      <dgm:prSet/>
      <dgm:spPr/>
      <dgm:t>
        <a:bodyPr/>
        <a:lstStyle/>
        <a:p>
          <a:endParaRPr lang="pt-BR"/>
        </a:p>
      </dgm:t>
    </dgm:pt>
    <dgm:pt modelId="{B93C41F2-8CF5-45C9-8F6B-94526616B930}" type="parTrans" cxnId="{CFD4CDF0-AC31-48AF-8838-DB1BDF9173CB}">
      <dgm:prSet/>
      <dgm:spPr/>
      <dgm:t>
        <a:bodyPr/>
        <a:lstStyle/>
        <a:p>
          <a:endParaRPr lang="pt-BR"/>
        </a:p>
      </dgm:t>
    </dgm:pt>
    <dgm:pt modelId="{FC84179E-D333-4AC0-BCEB-9B7EE5C9CC70}">
      <dgm:prSet phldrT="[Texto]" custT="1"/>
      <dgm:spPr>
        <a:effectLst>
          <a:outerShdw blurRad="50800" dist="177800" dir="5400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pt-BR" sz="2800" dirty="0"/>
        </a:p>
      </dgm:t>
    </dgm:pt>
    <dgm:pt modelId="{B3336985-0195-4158-8CB5-4A9230AC3BFE}" type="parTrans" cxnId="{1F1A97DA-867A-43E5-A75B-8F8680167EF8}">
      <dgm:prSet/>
      <dgm:spPr/>
      <dgm:t>
        <a:bodyPr/>
        <a:lstStyle/>
        <a:p>
          <a:endParaRPr lang="pt-BR"/>
        </a:p>
      </dgm:t>
    </dgm:pt>
    <dgm:pt modelId="{6F443AE6-3FAD-40B6-A3F3-953EF0EA3A86}" type="sibTrans" cxnId="{1F1A97DA-867A-43E5-A75B-8F8680167EF8}">
      <dgm:prSet/>
      <dgm:spPr/>
      <dgm:t>
        <a:bodyPr/>
        <a:lstStyle/>
        <a:p>
          <a:endParaRPr lang="pt-BR"/>
        </a:p>
      </dgm:t>
    </dgm:pt>
    <dgm:pt modelId="{71EC3010-3C37-43B0-BA74-9A9E10D578FD}">
      <dgm:prSet/>
      <dgm:spPr/>
      <dgm:t>
        <a:bodyPr/>
        <a:lstStyle/>
        <a:p>
          <a:r>
            <a:rPr lang="pt-BR" sz="2800" dirty="0"/>
            <a:t>MEMÓRIA: 3GB (DDR5) 	</a:t>
          </a:r>
          <a:endParaRPr lang="pt-BR" sz="3800" dirty="0"/>
        </a:p>
      </dgm:t>
    </dgm:pt>
    <dgm:pt modelId="{F9456D57-A49E-408F-AA2D-46D186444B5E}" type="parTrans" cxnId="{FA19AD49-F8B3-41EC-A3B7-66768153C6B8}">
      <dgm:prSet/>
      <dgm:spPr/>
      <dgm:t>
        <a:bodyPr/>
        <a:lstStyle/>
        <a:p>
          <a:endParaRPr lang="pt-BR"/>
        </a:p>
      </dgm:t>
    </dgm:pt>
    <dgm:pt modelId="{4E62D9D3-8923-43D1-9075-713BECB3F641}" type="sibTrans" cxnId="{FA19AD49-F8B3-41EC-A3B7-66768153C6B8}">
      <dgm:prSet/>
      <dgm:spPr/>
      <dgm:t>
        <a:bodyPr/>
        <a:lstStyle/>
        <a:p>
          <a:endParaRPr lang="pt-BR"/>
        </a:p>
      </dgm:t>
    </dgm:pt>
    <dgm:pt modelId="{7211A2CB-B463-4720-909F-2BD37D94BA29}">
      <dgm:prSet phldrT="[Texto]" custT="1"/>
      <dgm:spPr>
        <a:effectLst>
          <a:outerShdw blurRad="50800" dist="177800" dir="5400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pt-BR" sz="2800" dirty="0"/>
            <a:t>FRQUÊNCIA | MEMÓRIA: 1772Mhz | 4004Mhz</a:t>
          </a:r>
        </a:p>
      </dgm:t>
    </dgm:pt>
    <dgm:pt modelId="{68C2696B-205C-4511-B80A-46F999B2FBF9}" type="parTrans" cxnId="{5093E67F-BE9B-4A11-8BDC-2329FE6F5F5B}">
      <dgm:prSet/>
      <dgm:spPr/>
      <dgm:t>
        <a:bodyPr/>
        <a:lstStyle/>
        <a:p>
          <a:endParaRPr lang="pt-BR"/>
        </a:p>
      </dgm:t>
    </dgm:pt>
    <dgm:pt modelId="{302D5C95-7E7E-4A73-92BF-AE018989A606}" type="sibTrans" cxnId="{5093E67F-BE9B-4A11-8BDC-2329FE6F5F5B}">
      <dgm:prSet/>
      <dgm:spPr/>
      <dgm:t>
        <a:bodyPr/>
        <a:lstStyle/>
        <a:p>
          <a:endParaRPr lang="pt-BR"/>
        </a:p>
      </dgm:t>
    </dgm:pt>
    <dgm:pt modelId="{A39609AB-AC53-44DA-9B3B-4FBD03E23984}">
      <dgm:prSet phldrT="[Texto]" custT="1"/>
      <dgm:spPr/>
      <dgm:t>
        <a:bodyPr/>
        <a:lstStyle/>
        <a:p>
          <a:endParaRPr lang="pt-BR" sz="2800" dirty="0"/>
        </a:p>
      </dgm:t>
    </dgm:pt>
    <dgm:pt modelId="{3A7D1C57-05FF-41CE-870D-A1BD507F2972}" type="parTrans" cxnId="{293188FF-D912-4CD9-8DEA-1BCDC3A8B83C}">
      <dgm:prSet/>
      <dgm:spPr/>
      <dgm:t>
        <a:bodyPr/>
        <a:lstStyle/>
        <a:p>
          <a:endParaRPr lang="pt-BR"/>
        </a:p>
      </dgm:t>
    </dgm:pt>
    <dgm:pt modelId="{4CD84316-02B1-47A8-8405-50700B3FB6AD}" type="sibTrans" cxnId="{293188FF-D912-4CD9-8DEA-1BCDC3A8B83C}">
      <dgm:prSet/>
      <dgm:spPr/>
      <dgm:t>
        <a:bodyPr/>
        <a:lstStyle/>
        <a:p>
          <a:endParaRPr lang="pt-BR"/>
        </a:p>
      </dgm:t>
    </dgm:pt>
    <dgm:pt modelId="{713ACBE0-8D6E-463F-AFD5-8C3B769B7EE3}">
      <dgm:prSet phldrT="[Texto]" custT="1"/>
      <dgm:spPr/>
      <dgm:t>
        <a:bodyPr/>
        <a:lstStyle/>
        <a:p>
          <a:endParaRPr lang="pt-BR" sz="2800" dirty="0"/>
        </a:p>
      </dgm:t>
    </dgm:pt>
    <dgm:pt modelId="{7B94D70E-874E-46C7-8802-582EAD615248}" type="parTrans" cxnId="{3670A490-19CE-43DC-A2CC-EFAECE73CA43}">
      <dgm:prSet/>
      <dgm:spPr/>
      <dgm:t>
        <a:bodyPr/>
        <a:lstStyle/>
        <a:p>
          <a:endParaRPr lang="pt-BR"/>
        </a:p>
      </dgm:t>
    </dgm:pt>
    <dgm:pt modelId="{7CBFB142-88C2-4A10-8A6C-A37933DB660E}" type="sibTrans" cxnId="{3670A490-19CE-43DC-A2CC-EFAECE73CA43}">
      <dgm:prSet/>
      <dgm:spPr/>
      <dgm:t>
        <a:bodyPr/>
        <a:lstStyle/>
        <a:p>
          <a:endParaRPr lang="pt-BR"/>
        </a:p>
      </dgm:t>
    </dgm:pt>
    <dgm:pt modelId="{85F1CEC8-B744-423A-8A9B-F847E5EBE7AB}">
      <dgm:prSet phldrT="[Texto]" custT="1"/>
      <dgm:spPr/>
      <dgm:t>
        <a:bodyPr/>
        <a:lstStyle/>
        <a:p>
          <a:r>
            <a:rPr lang="pt-BR" sz="2800" dirty="0"/>
            <a:t>FREQUÊNCIA | MEMÓRIA: 1189Mhz | 2505Mhz</a:t>
          </a:r>
        </a:p>
      </dgm:t>
    </dgm:pt>
    <dgm:pt modelId="{2A6FAEC8-A690-4A4E-BEA3-9A070EFB8E37}" type="parTrans" cxnId="{045BB7DC-A90E-4B5E-804D-A1F037207415}">
      <dgm:prSet/>
      <dgm:spPr/>
      <dgm:t>
        <a:bodyPr/>
        <a:lstStyle/>
        <a:p>
          <a:endParaRPr lang="pt-BR"/>
        </a:p>
      </dgm:t>
    </dgm:pt>
    <dgm:pt modelId="{8D8CC1CF-4C0C-43AB-89B1-1D478B0D0DF8}" type="sibTrans" cxnId="{045BB7DC-A90E-4B5E-804D-A1F037207415}">
      <dgm:prSet/>
      <dgm:spPr/>
      <dgm:t>
        <a:bodyPr/>
        <a:lstStyle/>
        <a:p>
          <a:endParaRPr lang="pt-BR"/>
        </a:p>
      </dgm:t>
    </dgm:pt>
    <dgm:pt modelId="{29052457-168A-47C0-AD88-E752883D9B80}" type="pres">
      <dgm:prSet presAssocID="{162E4753-DFA1-4D6B-858B-FEF40D4EA831}" presName="linear" presStyleCnt="0">
        <dgm:presLayoutVars>
          <dgm:dir/>
          <dgm:resizeHandles val="exact"/>
        </dgm:presLayoutVars>
      </dgm:prSet>
      <dgm:spPr/>
    </dgm:pt>
    <dgm:pt modelId="{44CF8A8F-B4C3-4839-B160-C421A7C4E9BC}" type="pres">
      <dgm:prSet presAssocID="{F4234BD6-13BA-4A6A-A19F-77300068FD79}" presName="comp" presStyleCnt="0"/>
      <dgm:spPr/>
    </dgm:pt>
    <dgm:pt modelId="{80CFDAAB-162A-4DF3-AC5D-2C4E40B5FE63}" type="pres">
      <dgm:prSet presAssocID="{F4234BD6-13BA-4A6A-A19F-77300068FD79}" presName="box" presStyleLbl="node1" presStyleIdx="0" presStyleCnt="2" custFlipHor="1" custScaleY="114773"/>
      <dgm:spPr>
        <a:prstGeom prst="round1Rect">
          <a:avLst/>
        </a:prstGeom>
      </dgm:spPr>
    </dgm:pt>
    <dgm:pt modelId="{3C14A863-EDC3-4F0F-84B5-71DEF2F9DFD5}" type="pres">
      <dgm:prSet presAssocID="{F4234BD6-13BA-4A6A-A19F-77300068FD79}" presName="img" presStyleLbl="fgImgPlace1" presStyleIdx="0" presStyleCnt="2"/>
      <dgm:spPr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3453877B-3041-44EF-99C1-5ADB19285AC0}" type="pres">
      <dgm:prSet presAssocID="{F4234BD6-13BA-4A6A-A19F-77300068FD79}" presName="text" presStyleLbl="node1" presStyleIdx="0" presStyleCnt="2">
        <dgm:presLayoutVars>
          <dgm:bulletEnabled val="1"/>
        </dgm:presLayoutVars>
      </dgm:prSet>
      <dgm:spPr/>
    </dgm:pt>
    <dgm:pt modelId="{53D4659E-70AB-4098-8202-5B75DAF1E3A1}" type="pres">
      <dgm:prSet presAssocID="{715D835A-C1CC-4FF4-A42E-9360FF0D537B}" presName="spacer" presStyleCnt="0"/>
      <dgm:spPr/>
    </dgm:pt>
    <dgm:pt modelId="{8D6A9E9B-393E-4DB5-BF30-AD94DEDDB7E5}" type="pres">
      <dgm:prSet presAssocID="{7F2A0E25-880D-47F6-9C79-3F1A9DFC6E57}" presName="comp" presStyleCnt="0"/>
      <dgm:spPr/>
    </dgm:pt>
    <dgm:pt modelId="{70172D2C-DA3C-49C5-A2E2-EDCC0DEFD316}" type="pres">
      <dgm:prSet presAssocID="{7F2A0E25-880D-47F6-9C79-3F1A9DFC6E57}" presName="box" presStyleLbl="node1" presStyleIdx="1" presStyleCnt="2" custFlipHor="0" custScaleY="111316" custLinFactNeighborX="0" custLinFactNeighborY="2016"/>
      <dgm:spPr>
        <a:prstGeom prst="rect">
          <a:avLst/>
        </a:prstGeom>
      </dgm:spPr>
    </dgm:pt>
    <dgm:pt modelId="{D2747132-B9E8-456D-ADF5-1A5A069FA702}" type="pres">
      <dgm:prSet presAssocID="{7F2A0E25-880D-47F6-9C79-3F1A9DFC6E57}" presName="img" presStyleLbl="fgImgPlace1" presStyleIdx="1" presStyleCnt="2"/>
      <dgm:spPr>
        <a:blipFill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2D472812-CC49-4AA3-A244-DABCF1AE8D56}" type="pres">
      <dgm:prSet presAssocID="{7F2A0E25-880D-47F6-9C79-3F1A9DFC6E57}" presName="text" presStyleLbl="node1" presStyleIdx="1" presStyleCnt="2">
        <dgm:presLayoutVars>
          <dgm:bulletEnabled val="1"/>
        </dgm:presLayoutVars>
      </dgm:prSet>
      <dgm:spPr>
        <a:prstGeom prst="round1Rect">
          <a:avLst/>
        </a:prstGeom>
      </dgm:spPr>
    </dgm:pt>
  </dgm:ptLst>
  <dgm:cxnLst>
    <dgm:cxn modelId="{3C03DA09-C67F-4E22-9750-1963AAD52FAF}" type="presOf" srcId="{F4234BD6-13BA-4A6A-A19F-77300068FD79}" destId="{80CFDAAB-162A-4DF3-AC5D-2C4E40B5FE63}" srcOrd="0" destOrd="0" presId="urn:microsoft.com/office/officeart/2005/8/layout/vList4"/>
    <dgm:cxn modelId="{D4C4D00B-0B3E-4D8F-A776-8F632923BC33}" srcId="{F4234BD6-13BA-4A6A-A19F-77300068FD79}" destId="{6E35D7E0-4BB7-4F71-B1F6-D0A1E2F5A117}" srcOrd="1" destOrd="0" parTransId="{DADEEE3C-2736-4F4B-B4D7-28F46896BEE8}" sibTransId="{1D813A1D-FDE9-461A-82E7-86EDEE41109E}"/>
    <dgm:cxn modelId="{7EFDBF1E-5886-4C55-BA57-B1C9A32C64C1}" type="presOf" srcId="{F4234BD6-13BA-4A6A-A19F-77300068FD79}" destId="{3453877B-3041-44EF-99C1-5ADB19285AC0}" srcOrd="1" destOrd="0" presId="urn:microsoft.com/office/officeart/2005/8/layout/vList4"/>
    <dgm:cxn modelId="{414F4B3B-5637-449A-B7EB-E97D92735361}" type="presOf" srcId="{85F1CEC8-B744-423A-8A9B-F847E5EBE7AB}" destId="{2D472812-CC49-4AA3-A244-DABCF1AE8D56}" srcOrd="1" destOrd="3" presId="urn:microsoft.com/office/officeart/2005/8/layout/vList4"/>
    <dgm:cxn modelId="{8113CE46-9A66-46BD-9306-3EECA7C3375E}" srcId="{162E4753-DFA1-4D6B-858B-FEF40D4EA831}" destId="{F4234BD6-13BA-4A6A-A19F-77300068FD79}" srcOrd="0" destOrd="0" parTransId="{3D9E105E-B1EF-4179-9060-690228FA80C2}" sibTransId="{715D835A-C1CC-4FF4-A42E-9360FF0D537B}"/>
    <dgm:cxn modelId="{AD572567-E454-4FC3-810C-C720330A78DB}" srcId="{7F2A0E25-880D-47F6-9C79-3F1A9DFC6E57}" destId="{23A6EA9A-7B6B-4BEA-A5E6-20060D280726}" srcOrd="0" destOrd="0" parTransId="{96CB6B17-1699-4120-A0C7-3BC620093D93}" sibTransId="{24424AAE-6F6A-4114-8D6E-6D4E6A497E49}"/>
    <dgm:cxn modelId="{53B46469-7A94-421E-8237-CB16F6DFFC20}" type="presOf" srcId="{713ACBE0-8D6E-463F-AFD5-8C3B769B7EE3}" destId="{2D472812-CC49-4AA3-A244-DABCF1AE8D56}" srcOrd="1" destOrd="4" presId="urn:microsoft.com/office/officeart/2005/8/layout/vList4"/>
    <dgm:cxn modelId="{FA19AD49-F8B3-41EC-A3B7-66768153C6B8}" srcId="{F4234BD6-13BA-4A6A-A19F-77300068FD79}" destId="{71EC3010-3C37-43B0-BA74-9A9E10D578FD}" srcOrd="0" destOrd="0" parTransId="{F9456D57-A49E-408F-AA2D-46D186444B5E}" sibTransId="{4E62D9D3-8923-43D1-9075-713BECB3F641}"/>
    <dgm:cxn modelId="{9AE2E469-BBF4-48AB-837B-35E90DF2C002}" type="presOf" srcId="{713ACBE0-8D6E-463F-AFD5-8C3B769B7EE3}" destId="{70172D2C-DA3C-49C5-A2E2-EDCC0DEFD316}" srcOrd="0" destOrd="4" presId="urn:microsoft.com/office/officeart/2005/8/layout/vList4"/>
    <dgm:cxn modelId="{DFAF6653-B686-49E5-85C3-57F35E5A22E7}" type="presOf" srcId="{71EC3010-3C37-43B0-BA74-9A9E10D578FD}" destId="{80CFDAAB-162A-4DF3-AC5D-2C4E40B5FE63}" srcOrd="0" destOrd="1" presId="urn:microsoft.com/office/officeart/2005/8/layout/vList4"/>
    <dgm:cxn modelId="{452F1976-D7FD-47CA-8882-0A4C776DA1D4}" type="presOf" srcId="{8F6B9F81-F19E-4480-8B78-F60484B35A05}" destId="{2D472812-CC49-4AA3-A244-DABCF1AE8D56}" srcOrd="1" destOrd="2" presId="urn:microsoft.com/office/officeart/2005/8/layout/vList4"/>
    <dgm:cxn modelId="{F303787B-FB99-4065-9149-B4F918A7EB56}" type="presOf" srcId="{162E4753-DFA1-4D6B-858B-FEF40D4EA831}" destId="{29052457-168A-47C0-AD88-E752883D9B80}" srcOrd="0" destOrd="0" presId="urn:microsoft.com/office/officeart/2005/8/layout/vList4"/>
    <dgm:cxn modelId="{5093E67F-BE9B-4A11-8BDC-2329FE6F5F5B}" srcId="{F4234BD6-13BA-4A6A-A19F-77300068FD79}" destId="{7211A2CB-B463-4720-909F-2BD37D94BA29}" srcOrd="2" destOrd="0" parTransId="{68C2696B-205C-4511-B80A-46F999B2FBF9}" sibTransId="{302D5C95-7E7E-4A73-92BF-AE018989A606}"/>
    <dgm:cxn modelId="{62EBC980-DAF5-42D6-8E14-2AE0A619C546}" type="presOf" srcId="{71EC3010-3C37-43B0-BA74-9A9E10D578FD}" destId="{3453877B-3041-44EF-99C1-5ADB19285AC0}" srcOrd="1" destOrd="1" presId="urn:microsoft.com/office/officeart/2005/8/layout/vList4"/>
    <dgm:cxn modelId="{AEA85085-5AB8-40EF-ABD2-4E442DFB2925}" type="presOf" srcId="{7211A2CB-B463-4720-909F-2BD37D94BA29}" destId="{80CFDAAB-162A-4DF3-AC5D-2C4E40B5FE63}" srcOrd="0" destOrd="3" presId="urn:microsoft.com/office/officeart/2005/8/layout/vList4"/>
    <dgm:cxn modelId="{426DCD85-C63A-4EF1-A14C-D9A3597A6AEC}" type="presOf" srcId="{FC84179E-D333-4AC0-BCEB-9B7EE5C9CC70}" destId="{3453877B-3041-44EF-99C1-5ADB19285AC0}" srcOrd="1" destOrd="4" presId="urn:microsoft.com/office/officeart/2005/8/layout/vList4"/>
    <dgm:cxn modelId="{82A62086-2799-4B10-A5BB-E2B8846ED42F}" type="presOf" srcId="{85F1CEC8-B744-423A-8A9B-F847E5EBE7AB}" destId="{70172D2C-DA3C-49C5-A2E2-EDCC0DEFD316}" srcOrd="0" destOrd="3" presId="urn:microsoft.com/office/officeart/2005/8/layout/vList4"/>
    <dgm:cxn modelId="{F50E6788-2F48-4F00-B09B-DA9DB4E45190}" type="presOf" srcId="{23A6EA9A-7B6B-4BEA-A5E6-20060D280726}" destId="{2D472812-CC49-4AA3-A244-DABCF1AE8D56}" srcOrd="1" destOrd="1" presId="urn:microsoft.com/office/officeart/2005/8/layout/vList4"/>
    <dgm:cxn modelId="{3670A490-19CE-43DC-A2CC-EFAECE73CA43}" srcId="{7F2A0E25-880D-47F6-9C79-3F1A9DFC6E57}" destId="{713ACBE0-8D6E-463F-AFD5-8C3B769B7EE3}" srcOrd="3" destOrd="0" parTransId="{7B94D70E-874E-46C7-8802-582EAD615248}" sibTransId="{7CBFB142-88C2-4A10-8A6C-A37933DB660E}"/>
    <dgm:cxn modelId="{E1537DAB-E5C1-4337-A158-4B2F97E6BCAB}" type="presOf" srcId="{23A6EA9A-7B6B-4BEA-A5E6-20060D280726}" destId="{70172D2C-DA3C-49C5-A2E2-EDCC0DEFD316}" srcOrd="0" destOrd="1" presId="urn:microsoft.com/office/officeart/2005/8/layout/vList4"/>
    <dgm:cxn modelId="{5372C9B0-0075-47C6-8531-299C0B160773}" type="presOf" srcId="{7F2A0E25-880D-47F6-9C79-3F1A9DFC6E57}" destId="{2D472812-CC49-4AA3-A244-DABCF1AE8D56}" srcOrd="1" destOrd="0" presId="urn:microsoft.com/office/officeart/2005/8/layout/vList4"/>
    <dgm:cxn modelId="{1260EAB7-BEFD-4311-9706-37B5070E1D4B}" type="presOf" srcId="{7211A2CB-B463-4720-909F-2BD37D94BA29}" destId="{3453877B-3041-44EF-99C1-5ADB19285AC0}" srcOrd="1" destOrd="3" presId="urn:microsoft.com/office/officeart/2005/8/layout/vList4"/>
    <dgm:cxn modelId="{09FAE4BC-A902-4D12-A610-C09ED1AF0756}" type="presOf" srcId="{FC84179E-D333-4AC0-BCEB-9B7EE5C9CC70}" destId="{80CFDAAB-162A-4DF3-AC5D-2C4E40B5FE63}" srcOrd="0" destOrd="4" presId="urn:microsoft.com/office/officeart/2005/8/layout/vList4"/>
    <dgm:cxn modelId="{E6117DBD-7F87-4418-9753-9A725ABDF316}" type="presOf" srcId="{A39609AB-AC53-44DA-9B3B-4FBD03E23984}" destId="{70172D2C-DA3C-49C5-A2E2-EDCC0DEFD316}" srcOrd="0" destOrd="5" presId="urn:microsoft.com/office/officeart/2005/8/layout/vList4"/>
    <dgm:cxn modelId="{7A076DC5-AB88-46FF-BB48-6A65C5A47F7B}" type="presOf" srcId="{7F2A0E25-880D-47F6-9C79-3F1A9DFC6E57}" destId="{70172D2C-DA3C-49C5-A2E2-EDCC0DEFD316}" srcOrd="0" destOrd="0" presId="urn:microsoft.com/office/officeart/2005/8/layout/vList4"/>
    <dgm:cxn modelId="{506291CF-A941-4BD0-B2E5-CCF338E2D447}" type="presOf" srcId="{A39609AB-AC53-44DA-9B3B-4FBD03E23984}" destId="{2D472812-CC49-4AA3-A244-DABCF1AE8D56}" srcOrd="1" destOrd="5" presId="urn:microsoft.com/office/officeart/2005/8/layout/vList4"/>
    <dgm:cxn modelId="{1F1A97DA-867A-43E5-A75B-8F8680167EF8}" srcId="{F4234BD6-13BA-4A6A-A19F-77300068FD79}" destId="{FC84179E-D333-4AC0-BCEB-9B7EE5C9CC70}" srcOrd="3" destOrd="0" parTransId="{B3336985-0195-4158-8CB5-4A9230AC3BFE}" sibTransId="{6F443AE6-3FAD-40B6-A3F3-953EF0EA3A86}"/>
    <dgm:cxn modelId="{045BB7DC-A90E-4B5E-804D-A1F037207415}" srcId="{7F2A0E25-880D-47F6-9C79-3F1A9DFC6E57}" destId="{85F1CEC8-B744-423A-8A9B-F847E5EBE7AB}" srcOrd="2" destOrd="0" parTransId="{2A6FAEC8-A690-4A4E-BEA3-9A070EFB8E37}" sibTransId="{8D8CC1CF-4C0C-43AB-89B1-1D478B0D0DF8}"/>
    <dgm:cxn modelId="{E370F1EA-501F-41DA-BB80-F6BFF3D79AA9}" type="presOf" srcId="{6E35D7E0-4BB7-4F71-B1F6-D0A1E2F5A117}" destId="{80CFDAAB-162A-4DF3-AC5D-2C4E40B5FE63}" srcOrd="0" destOrd="2" presId="urn:microsoft.com/office/officeart/2005/8/layout/vList4"/>
    <dgm:cxn modelId="{ED0A09EE-F5FB-4CC5-A90C-8F0258D1D4F4}" srcId="{162E4753-DFA1-4D6B-858B-FEF40D4EA831}" destId="{7F2A0E25-880D-47F6-9C79-3F1A9DFC6E57}" srcOrd="1" destOrd="0" parTransId="{ABA443C3-B5CD-4610-ADD7-4836E2AE22EE}" sibTransId="{2FE0EFEB-1208-43A2-8DC6-BD9643941910}"/>
    <dgm:cxn modelId="{CFD4CDF0-AC31-48AF-8838-DB1BDF9173CB}" srcId="{7F2A0E25-880D-47F6-9C79-3F1A9DFC6E57}" destId="{8F6B9F81-F19E-4480-8B78-F60484B35A05}" srcOrd="1" destOrd="0" parTransId="{B93C41F2-8CF5-45C9-8F6B-94526616B930}" sibTransId="{24BC7095-BC8E-4D59-BA3C-1CCD19CD5286}"/>
    <dgm:cxn modelId="{FD970CF2-75F7-429C-BF68-F0036B913A8E}" type="presOf" srcId="{6E35D7E0-4BB7-4F71-B1F6-D0A1E2F5A117}" destId="{3453877B-3041-44EF-99C1-5ADB19285AC0}" srcOrd="1" destOrd="2" presId="urn:microsoft.com/office/officeart/2005/8/layout/vList4"/>
    <dgm:cxn modelId="{C353A5F5-5ED2-4300-9A3C-B05A0A25D533}" type="presOf" srcId="{8F6B9F81-F19E-4480-8B78-F60484B35A05}" destId="{70172D2C-DA3C-49C5-A2E2-EDCC0DEFD316}" srcOrd="0" destOrd="2" presId="urn:microsoft.com/office/officeart/2005/8/layout/vList4"/>
    <dgm:cxn modelId="{293188FF-D912-4CD9-8DEA-1BCDC3A8B83C}" srcId="{7F2A0E25-880D-47F6-9C79-3F1A9DFC6E57}" destId="{A39609AB-AC53-44DA-9B3B-4FBD03E23984}" srcOrd="4" destOrd="0" parTransId="{3A7D1C57-05FF-41CE-870D-A1BD507F2972}" sibTransId="{4CD84316-02B1-47A8-8405-50700B3FB6AD}"/>
    <dgm:cxn modelId="{A19D1354-9E1B-4F6B-8124-23B0DC266418}" type="presParOf" srcId="{29052457-168A-47C0-AD88-E752883D9B80}" destId="{44CF8A8F-B4C3-4839-B160-C421A7C4E9BC}" srcOrd="0" destOrd="0" presId="urn:microsoft.com/office/officeart/2005/8/layout/vList4"/>
    <dgm:cxn modelId="{B7B86B17-DFE8-4B83-A9C8-7BE9B5DD3514}" type="presParOf" srcId="{44CF8A8F-B4C3-4839-B160-C421A7C4E9BC}" destId="{80CFDAAB-162A-4DF3-AC5D-2C4E40B5FE63}" srcOrd="0" destOrd="0" presId="urn:microsoft.com/office/officeart/2005/8/layout/vList4"/>
    <dgm:cxn modelId="{6DC335E8-8F15-4E7B-8C7A-67A4078CA600}" type="presParOf" srcId="{44CF8A8F-B4C3-4839-B160-C421A7C4E9BC}" destId="{3C14A863-EDC3-4F0F-84B5-71DEF2F9DFD5}" srcOrd="1" destOrd="0" presId="urn:microsoft.com/office/officeart/2005/8/layout/vList4"/>
    <dgm:cxn modelId="{0A11D55A-12E8-4D03-B68B-382A5E19B646}" type="presParOf" srcId="{44CF8A8F-B4C3-4839-B160-C421A7C4E9BC}" destId="{3453877B-3041-44EF-99C1-5ADB19285AC0}" srcOrd="2" destOrd="0" presId="urn:microsoft.com/office/officeart/2005/8/layout/vList4"/>
    <dgm:cxn modelId="{3F11D568-E83F-4CFC-ABB6-B5910D6D3048}" type="presParOf" srcId="{29052457-168A-47C0-AD88-E752883D9B80}" destId="{53D4659E-70AB-4098-8202-5B75DAF1E3A1}" srcOrd="1" destOrd="0" presId="urn:microsoft.com/office/officeart/2005/8/layout/vList4"/>
    <dgm:cxn modelId="{3B85A0B4-E83A-4090-9C8A-7DFF784312BD}" type="presParOf" srcId="{29052457-168A-47C0-AD88-E752883D9B80}" destId="{8D6A9E9B-393E-4DB5-BF30-AD94DEDDB7E5}" srcOrd="2" destOrd="0" presId="urn:microsoft.com/office/officeart/2005/8/layout/vList4"/>
    <dgm:cxn modelId="{30B4027C-3103-4EE0-BA3B-AFB632A9876B}" type="presParOf" srcId="{8D6A9E9B-393E-4DB5-BF30-AD94DEDDB7E5}" destId="{70172D2C-DA3C-49C5-A2E2-EDCC0DEFD316}" srcOrd="0" destOrd="0" presId="urn:microsoft.com/office/officeart/2005/8/layout/vList4"/>
    <dgm:cxn modelId="{04FEB1E6-7E49-48F0-BB86-8A9A5697B107}" type="presParOf" srcId="{8D6A9E9B-393E-4DB5-BF30-AD94DEDDB7E5}" destId="{D2747132-B9E8-456D-ADF5-1A5A069FA702}" srcOrd="1" destOrd="0" presId="urn:microsoft.com/office/officeart/2005/8/layout/vList4"/>
    <dgm:cxn modelId="{16E0DC1F-BB89-4775-8550-ACBA868F347E}" type="presParOf" srcId="{8D6A9E9B-393E-4DB5-BF30-AD94DEDDB7E5}" destId="{2D472812-CC49-4AA3-A244-DABCF1AE8D5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2E4753-DFA1-4D6B-858B-FEF40D4EA831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F4234BD6-13BA-4A6A-A19F-77300068FD79}">
      <dgm:prSet phldrT="[Texto]" custT="1"/>
      <dgm:spPr/>
      <dgm:t>
        <a:bodyPr/>
        <a:lstStyle/>
        <a:p>
          <a:r>
            <a:rPr lang="pt-BR" sz="3800" dirty="0"/>
            <a:t>AMD RADEON R7 M260</a:t>
          </a:r>
        </a:p>
      </dgm:t>
    </dgm:pt>
    <dgm:pt modelId="{3D9E105E-B1EF-4179-9060-690228FA80C2}" type="parTrans" cxnId="{8113CE46-9A66-46BD-9306-3EECA7C3375E}">
      <dgm:prSet/>
      <dgm:spPr/>
      <dgm:t>
        <a:bodyPr/>
        <a:lstStyle/>
        <a:p>
          <a:endParaRPr lang="pt-BR"/>
        </a:p>
      </dgm:t>
    </dgm:pt>
    <dgm:pt modelId="{715D835A-C1CC-4FF4-A42E-9360FF0D537B}" type="sibTrans" cxnId="{8113CE46-9A66-46BD-9306-3EECA7C3375E}">
      <dgm:prSet/>
      <dgm:spPr/>
      <dgm:t>
        <a:bodyPr/>
        <a:lstStyle/>
        <a:p>
          <a:endParaRPr lang="pt-BR"/>
        </a:p>
      </dgm:t>
    </dgm:pt>
    <dgm:pt modelId="{5C1FFA97-FA1B-4396-8637-FE6F13BD7DB2}">
      <dgm:prSet phldrT="[Texto]" custT="1"/>
      <dgm:spPr/>
      <dgm:t>
        <a:bodyPr/>
        <a:lstStyle/>
        <a:p>
          <a:r>
            <a:rPr lang="pt-BR" sz="2800" dirty="0"/>
            <a:t>MEMÓRIA: 2GB (DDR3)</a:t>
          </a:r>
        </a:p>
      </dgm:t>
    </dgm:pt>
    <dgm:pt modelId="{C07E50C4-CC50-4C65-8C40-C37B186A8445}" type="parTrans" cxnId="{9952D40A-B78B-4643-84B0-AF0C8F9432F4}">
      <dgm:prSet/>
      <dgm:spPr/>
      <dgm:t>
        <a:bodyPr/>
        <a:lstStyle/>
        <a:p>
          <a:endParaRPr lang="pt-BR"/>
        </a:p>
      </dgm:t>
    </dgm:pt>
    <dgm:pt modelId="{06DEAF83-B627-409C-8B54-0C4841918C33}" type="sibTrans" cxnId="{9952D40A-B78B-4643-84B0-AF0C8F9432F4}">
      <dgm:prSet/>
      <dgm:spPr/>
      <dgm:t>
        <a:bodyPr/>
        <a:lstStyle/>
        <a:p>
          <a:endParaRPr lang="pt-BR"/>
        </a:p>
      </dgm:t>
    </dgm:pt>
    <dgm:pt modelId="{6E35D7E0-4BB7-4F71-B1F6-D0A1E2F5A117}">
      <dgm:prSet phldrT="[Texto]" custT="1"/>
      <dgm:spPr/>
      <dgm:t>
        <a:bodyPr/>
        <a:lstStyle/>
        <a:p>
          <a:r>
            <a:rPr lang="pt-BR" sz="2800" dirty="0"/>
            <a:t>NÚCLEOS: 384</a:t>
          </a:r>
        </a:p>
      </dgm:t>
    </dgm:pt>
    <dgm:pt modelId="{DADEEE3C-2736-4F4B-B4D7-28F46896BEE8}" type="parTrans" cxnId="{D4C4D00B-0B3E-4D8F-A776-8F632923BC33}">
      <dgm:prSet/>
      <dgm:spPr/>
      <dgm:t>
        <a:bodyPr/>
        <a:lstStyle/>
        <a:p>
          <a:endParaRPr lang="pt-BR"/>
        </a:p>
      </dgm:t>
    </dgm:pt>
    <dgm:pt modelId="{1D813A1D-FDE9-461A-82E7-86EDEE41109E}" type="sibTrans" cxnId="{D4C4D00B-0B3E-4D8F-A776-8F632923BC33}">
      <dgm:prSet/>
      <dgm:spPr/>
      <dgm:t>
        <a:bodyPr/>
        <a:lstStyle/>
        <a:p>
          <a:endParaRPr lang="pt-BR"/>
        </a:p>
      </dgm:t>
    </dgm:pt>
    <dgm:pt modelId="{7F2A0E25-880D-47F6-9C79-3F1A9DFC6E57}">
      <dgm:prSet phldrT="[Texto]" custT="1"/>
      <dgm:spPr/>
      <dgm:t>
        <a:bodyPr/>
        <a:lstStyle/>
        <a:p>
          <a:r>
            <a:rPr lang="pt-BR" sz="3800" dirty="0"/>
            <a:t>INTEL KABY LAKE GT2F</a:t>
          </a:r>
        </a:p>
      </dgm:t>
    </dgm:pt>
    <dgm:pt modelId="{ABA443C3-B5CD-4610-ADD7-4836E2AE22EE}" type="parTrans" cxnId="{ED0A09EE-F5FB-4CC5-A90C-8F0258D1D4F4}">
      <dgm:prSet/>
      <dgm:spPr/>
      <dgm:t>
        <a:bodyPr/>
        <a:lstStyle/>
        <a:p>
          <a:endParaRPr lang="pt-BR"/>
        </a:p>
      </dgm:t>
    </dgm:pt>
    <dgm:pt modelId="{2FE0EFEB-1208-43A2-8DC6-BD9643941910}" type="sibTrans" cxnId="{ED0A09EE-F5FB-4CC5-A90C-8F0258D1D4F4}">
      <dgm:prSet/>
      <dgm:spPr/>
      <dgm:t>
        <a:bodyPr/>
        <a:lstStyle/>
        <a:p>
          <a:endParaRPr lang="pt-BR"/>
        </a:p>
      </dgm:t>
    </dgm:pt>
    <dgm:pt modelId="{23A6EA9A-7B6B-4BEA-A5E6-20060D280726}">
      <dgm:prSet phldrT="[Texto]"/>
      <dgm:spPr/>
      <dgm:t>
        <a:bodyPr/>
        <a:lstStyle/>
        <a:p>
          <a:r>
            <a:rPr lang="pt-BR" sz="2800" dirty="0"/>
            <a:t>MEMÓRIA: 256MB</a:t>
          </a:r>
        </a:p>
      </dgm:t>
    </dgm:pt>
    <dgm:pt modelId="{96CB6B17-1699-4120-A0C7-3BC620093D93}" type="parTrans" cxnId="{AD572567-E454-4FC3-810C-C720330A78DB}">
      <dgm:prSet/>
      <dgm:spPr/>
      <dgm:t>
        <a:bodyPr/>
        <a:lstStyle/>
        <a:p>
          <a:endParaRPr lang="pt-BR"/>
        </a:p>
      </dgm:t>
    </dgm:pt>
    <dgm:pt modelId="{24424AAE-6F6A-4114-8D6E-6D4E6A497E49}" type="sibTrans" cxnId="{AD572567-E454-4FC3-810C-C720330A78DB}">
      <dgm:prSet/>
      <dgm:spPr/>
      <dgm:t>
        <a:bodyPr/>
        <a:lstStyle/>
        <a:p>
          <a:endParaRPr lang="pt-BR"/>
        </a:p>
      </dgm:t>
    </dgm:pt>
    <dgm:pt modelId="{8F6B9F81-F19E-4480-8B78-F60484B35A05}">
      <dgm:prSet phldrT="[Texto]"/>
      <dgm:spPr/>
      <dgm:t>
        <a:bodyPr/>
        <a:lstStyle/>
        <a:p>
          <a:r>
            <a:rPr lang="pt-BR" sz="2800" dirty="0"/>
            <a:t>NÚCLEOS: 192</a:t>
          </a:r>
        </a:p>
      </dgm:t>
    </dgm:pt>
    <dgm:pt modelId="{B93C41F2-8CF5-45C9-8F6B-94526616B930}" type="parTrans" cxnId="{CFD4CDF0-AC31-48AF-8838-DB1BDF9173CB}">
      <dgm:prSet/>
      <dgm:spPr/>
      <dgm:t>
        <a:bodyPr/>
        <a:lstStyle/>
        <a:p>
          <a:endParaRPr lang="pt-BR"/>
        </a:p>
      </dgm:t>
    </dgm:pt>
    <dgm:pt modelId="{24BC7095-BC8E-4D59-BA3C-1CCD19CD5286}" type="sibTrans" cxnId="{CFD4CDF0-AC31-48AF-8838-DB1BDF9173CB}">
      <dgm:prSet/>
      <dgm:spPr/>
      <dgm:t>
        <a:bodyPr/>
        <a:lstStyle/>
        <a:p>
          <a:endParaRPr lang="pt-BR"/>
        </a:p>
      </dgm:t>
    </dgm:pt>
    <dgm:pt modelId="{97CB3CFE-0E16-4BD5-8AA1-2819F9E0CA83}">
      <dgm:prSet phldrT="[Texto]"/>
      <dgm:spPr/>
      <dgm:t>
        <a:bodyPr/>
        <a:lstStyle/>
        <a:p>
          <a:r>
            <a:rPr lang="pt-BR" sz="2800" dirty="0"/>
            <a:t>FRQUÊNCIA | MEMÓRIA: 300Mhz |1050Mhz </a:t>
          </a:r>
        </a:p>
      </dgm:t>
    </dgm:pt>
    <dgm:pt modelId="{F1B19E80-0E73-4D2C-BA41-58F0BD84D566}" type="parTrans" cxnId="{1B6D66DA-F3C0-4144-8540-25A35C65868C}">
      <dgm:prSet/>
      <dgm:spPr/>
      <dgm:t>
        <a:bodyPr/>
        <a:lstStyle/>
        <a:p>
          <a:endParaRPr lang="pt-BR"/>
        </a:p>
      </dgm:t>
    </dgm:pt>
    <dgm:pt modelId="{0E206F5F-9073-4232-98F3-9AC573D1E4A4}" type="sibTrans" cxnId="{1B6D66DA-F3C0-4144-8540-25A35C65868C}">
      <dgm:prSet/>
      <dgm:spPr/>
      <dgm:t>
        <a:bodyPr/>
        <a:lstStyle/>
        <a:p>
          <a:endParaRPr lang="pt-BR"/>
        </a:p>
      </dgm:t>
    </dgm:pt>
    <dgm:pt modelId="{D1130E2C-B99B-47F9-B62D-79BCD4FAA7A9}">
      <dgm:prSet phldrT="[Texto]" custT="1"/>
      <dgm:spPr/>
      <dgm:t>
        <a:bodyPr/>
        <a:lstStyle/>
        <a:p>
          <a:r>
            <a:rPr lang="pt-BR" sz="2800" dirty="0"/>
            <a:t>FRQUÊNCIA | MEMÓRIA: 980Mhz | 900Mhz</a:t>
          </a:r>
        </a:p>
      </dgm:t>
    </dgm:pt>
    <dgm:pt modelId="{C362E5F8-02C9-45AF-9F1C-71501D8D2361}" type="parTrans" cxnId="{F0BEE8B0-D2C6-46CE-991E-7B47EBF33D47}">
      <dgm:prSet/>
      <dgm:spPr/>
      <dgm:t>
        <a:bodyPr/>
        <a:lstStyle/>
        <a:p>
          <a:endParaRPr lang="pt-BR"/>
        </a:p>
      </dgm:t>
    </dgm:pt>
    <dgm:pt modelId="{B45856A1-429B-4DC5-98C2-4FC7D4091FB1}" type="sibTrans" cxnId="{F0BEE8B0-D2C6-46CE-991E-7B47EBF33D47}">
      <dgm:prSet/>
      <dgm:spPr/>
      <dgm:t>
        <a:bodyPr/>
        <a:lstStyle/>
        <a:p>
          <a:endParaRPr lang="pt-BR"/>
        </a:p>
      </dgm:t>
    </dgm:pt>
    <dgm:pt modelId="{29052457-168A-47C0-AD88-E752883D9B80}" type="pres">
      <dgm:prSet presAssocID="{162E4753-DFA1-4D6B-858B-FEF40D4EA831}" presName="linear" presStyleCnt="0">
        <dgm:presLayoutVars>
          <dgm:dir/>
          <dgm:resizeHandles val="exact"/>
        </dgm:presLayoutVars>
      </dgm:prSet>
      <dgm:spPr/>
    </dgm:pt>
    <dgm:pt modelId="{44CF8A8F-B4C3-4839-B160-C421A7C4E9BC}" type="pres">
      <dgm:prSet presAssocID="{F4234BD6-13BA-4A6A-A19F-77300068FD79}" presName="comp" presStyleCnt="0"/>
      <dgm:spPr/>
    </dgm:pt>
    <dgm:pt modelId="{80CFDAAB-162A-4DF3-AC5D-2C4E40B5FE63}" type="pres">
      <dgm:prSet presAssocID="{F4234BD6-13BA-4A6A-A19F-77300068FD79}" presName="box" presStyleLbl="node1" presStyleIdx="0" presStyleCnt="2" custFlipHor="1"/>
      <dgm:spPr>
        <a:prstGeom prst="round1Rect">
          <a:avLst/>
        </a:prstGeom>
      </dgm:spPr>
    </dgm:pt>
    <dgm:pt modelId="{3C14A863-EDC3-4F0F-84B5-71DEF2F9DFD5}" type="pres">
      <dgm:prSet presAssocID="{F4234BD6-13BA-4A6A-A19F-77300068FD79}" presName="img" presStyleLbl="fgImgPlace1" presStyleIdx="0" presStyleCnt="2"/>
      <dgm:spPr>
        <a:blipFill dpi="0"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62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8147" t="15796" r="-8147" b="15796"/>
          </a:stretch>
        </a:blipFill>
      </dgm:spPr>
    </dgm:pt>
    <dgm:pt modelId="{3453877B-3041-44EF-99C1-5ADB19285AC0}" type="pres">
      <dgm:prSet presAssocID="{F4234BD6-13BA-4A6A-A19F-77300068FD79}" presName="text" presStyleLbl="node1" presStyleIdx="0" presStyleCnt="2">
        <dgm:presLayoutVars>
          <dgm:bulletEnabled val="1"/>
        </dgm:presLayoutVars>
      </dgm:prSet>
      <dgm:spPr/>
    </dgm:pt>
    <dgm:pt modelId="{53D4659E-70AB-4098-8202-5B75DAF1E3A1}" type="pres">
      <dgm:prSet presAssocID="{715D835A-C1CC-4FF4-A42E-9360FF0D537B}" presName="spacer" presStyleCnt="0"/>
      <dgm:spPr/>
    </dgm:pt>
    <dgm:pt modelId="{8D6A9E9B-393E-4DB5-BF30-AD94DEDDB7E5}" type="pres">
      <dgm:prSet presAssocID="{7F2A0E25-880D-47F6-9C79-3F1A9DFC6E57}" presName="comp" presStyleCnt="0"/>
      <dgm:spPr/>
    </dgm:pt>
    <dgm:pt modelId="{70172D2C-DA3C-49C5-A2E2-EDCC0DEFD316}" type="pres">
      <dgm:prSet presAssocID="{7F2A0E25-880D-47F6-9C79-3F1A9DFC6E57}" presName="box" presStyleLbl="node1" presStyleIdx="1" presStyleCnt="2" custScaleY="102369"/>
      <dgm:spPr>
        <a:prstGeom prst="rect">
          <a:avLst/>
        </a:prstGeom>
      </dgm:spPr>
    </dgm:pt>
    <dgm:pt modelId="{D2747132-B9E8-456D-ADF5-1A5A069FA702}" type="pres">
      <dgm:prSet presAssocID="{7F2A0E25-880D-47F6-9C79-3F1A9DFC6E57}" presName="img" presStyleLbl="fgImgPlace1" presStyleIdx="1" presStyleCnt="2"/>
      <dgm:spPr>
        <a:blipFill dpi="0" rotWithShape="1">
          <a:blip xmlns:r="http://schemas.openxmlformats.org/officeDocument/2006/relationships" r:embed="rId4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756" t="4851" r="2756" b="4851"/>
          </a:stretch>
        </a:blipFill>
      </dgm:spPr>
    </dgm:pt>
    <dgm:pt modelId="{2D472812-CC49-4AA3-A244-DABCF1AE8D56}" type="pres">
      <dgm:prSet presAssocID="{7F2A0E25-880D-47F6-9C79-3F1A9DFC6E57}" presName="text" presStyleLbl="node1" presStyleIdx="1" presStyleCnt="2">
        <dgm:presLayoutVars>
          <dgm:bulletEnabled val="1"/>
        </dgm:presLayoutVars>
      </dgm:prSet>
      <dgm:spPr/>
    </dgm:pt>
  </dgm:ptLst>
  <dgm:cxnLst>
    <dgm:cxn modelId="{31003B01-C4FE-4209-8D47-B30530DFB1C7}" type="presOf" srcId="{5C1FFA97-FA1B-4396-8637-FE6F13BD7DB2}" destId="{3453877B-3041-44EF-99C1-5ADB19285AC0}" srcOrd="1" destOrd="1" presId="urn:microsoft.com/office/officeart/2005/8/layout/vList4"/>
    <dgm:cxn modelId="{3C03DA09-C67F-4E22-9750-1963AAD52FAF}" type="presOf" srcId="{F4234BD6-13BA-4A6A-A19F-77300068FD79}" destId="{80CFDAAB-162A-4DF3-AC5D-2C4E40B5FE63}" srcOrd="0" destOrd="0" presId="urn:microsoft.com/office/officeart/2005/8/layout/vList4"/>
    <dgm:cxn modelId="{9952D40A-B78B-4643-84B0-AF0C8F9432F4}" srcId="{F4234BD6-13BA-4A6A-A19F-77300068FD79}" destId="{5C1FFA97-FA1B-4396-8637-FE6F13BD7DB2}" srcOrd="0" destOrd="0" parTransId="{C07E50C4-CC50-4C65-8C40-C37B186A8445}" sibTransId="{06DEAF83-B627-409C-8B54-0C4841918C33}"/>
    <dgm:cxn modelId="{D4C4D00B-0B3E-4D8F-A776-8F632923BC33}" srcId="{F4234BD6-13BA-4A6A-A19F-77300068FD79}" destId="{6E35D7E0-4BB7-4F71-B1F6-D0A1E2F5A117}" srcOrd="1" destOrd="0" parTransId="{DADEEE3C-2736-4F4B-B4D7-28F46896BEE8}" sibTransId="{1D813A1D-FDE9-461A-82E7-86EDEE41109E}"/>
    <dgm:cxn modelId="{18BC220F-BB77-4ABE-AEF4-BB5F9509A554}" type="presOf" srcId="{D1130E2C-B99B-47F9-B62D-79BCD4FAA7A9}" destId="{3453877B-3041-44EF-99C1-5ADB19285AC0}" srcOrd="1" destOrd="3" presId="urn:microsoft.com/office/officeart/2005/8/layout/vList4"/>
    <dgm:cxn modelId="{7EFDBF1E-5886-4C55-BA57-B1C9A32C64C1}" type="presOf" srcId="{F4234BD6-13BA-4A6A-A19F-77300068FD79}" destId="{3453877B-3041-44EF-99C1-5ADB19285AC0}" srcOrd="1" destOrd="0" presId="urn:microsoft.com/office/officeart/2005/8/layout/vList4"/>
    <dgm:cxn modelId="{A98D163C-7BB2-4BD0-861D-AE6489135756}" type="presOf" srcId="{97CB3CFE-0E16-4BD5-8AA1-2819F9E0CA83}" destId="{2D472812-CC49-4AA3-A244-DABCF1AE8D56}" srcOrd="1" destOrd="3" presId="urn:microsoft.com/office/officeart/2005/8/layout/vList4"/>
    <dgm:cxn modelId="{8113CE46-9A66-46BD-9306-3EECA7C3375E}" srcId="{162E4753-DFA1-4D6B-858B-FEF40D4EA831}" destId="{F4234BD6-13BA-4A6A-A19F-77300068FD79}" srcOrd="0" destOrd="0" parTransId="{3D9E105E-B1EF-4179-9060-690228FA80C2}" sibTransId="{715D835A-C1CC-4FF4-A42E-9360FF0D537B}"/>
    <dgm:cxn modelId="{AD572567-E454-4FC3-810C-C720330A78DB}" srcId="{7F2A0E25-880D-47F6-9C79-3F1A9DFC6E57}" destId="{23A6EA9A-7B6B-4BEA-A5E6-20060D280726}" srcOrd="0" destOrd="0" parTransId="{96CB6B17-1699-4120-A0C7-3BC620093D93}" sibTransId="{24424AAE-6F6A-4114-8D6E-6D4E6A497E49}"/>
    <dgm:cxn modelId="{452F1976-D7FD-47CA-8882-0A4C776DA1D4}" type="presOf" srcId="{8F6B9F81-F19E-4480-8B78-F60484B35A05}" destId="{2D472812-CC49-4AA3-A244-DABCF1AE8D56}" srcOrd="1" destOrd="2" presId="urn:microsoft.com/office/officeart/2005/8/layout/vList4"/>
    <dgm:cxn modelId="{F303787B-FB99-4065-9149-B4F918A7EB56}" type="presOf" srcId="{162E4753-DFA1-4D6B-858B-FEF40D4EA831}" destId="{29052457-168A-47C0-AD88-E752883D9B80}" srcOrd="0" destOrd="0" presId="urn:microsoft.com/office/officeart/2005/8/layout/vList4"/>
    <dgm:cxn modelId="{F50E6788-2F48-4F00-B09B-DA9DB4E45190}" type="presOf" srcId="{23A6EA9A-7B6B-4BEA-A5E6-20060D280726}" destId="{2D472812-CC49-4AA3-A244-DABCF1AE8D56}" srcOrd="1" destOrd="1" presId="urn:microsoft.com/office/officeart/2005/8/layout/vList4"/>
    <dgm:cxn modelId="{E1537DAB-E5C1-4337-A158-4B2F97E6BCAB}" type="presOf" srcId="{23A6EA9A-7B6B-4BEA-A5E6-20060D280726}" destId="{70172D2C-DA3C-49C5-A2E2-EDCC0DEFD316}" srcOrd="0" destOrd="1" presId="urn:microsoft.com/office/officeart/2005/8/layout/vList4"/>
    <dgm:cxn modelId="{5372C9B0-0075-47C6-8531-299C0B160773}" type="presOf" srcId="{7F2A0E25-880D-47F6-9C79-3F1A9DFC6E57}" destId="{2D472812-CC49-4AA3-A244-DABCF1AE8D56}" srcOrd="1" destOrd="0" presId="urn:microsoft.com/office/officeart/2005/8/layout/vList4"/>
    <dgm:cxn modelId="{F0BEE8B0-D2C6-46CE-991E-7B47EBF33D47}" srcId="{F4234BD6-13BA-4A6A-A19F-77300068FD79}" destId="{D1130E2C-B99B-47F9-B62D-79BCD4FAA7A9}" srcOrd="2" destOrd="0" parTransId="{C362E5F8-02C9-45AF-9F1C-71501D8D2361}" sibTransId="{B45856A1-429B-4DC5-98C2-4FC7D4091FB1}"/>
    <dgm:cxn modelId="{2CDFD4C3-47C8-46E5-97D0-45B4DD7E0142}" type="presOf" srcId="{5C1FFA97-FA1B-4396-8637-FE6F13BD7DB2}" destId="{80CFDAAB-162A-4DF3-AC5D-2C4E40B5FE63}" srcOrd="0" destOrd="1" presId="urn:microsoft.com/office/officeart/2005/8/layout/vList4"/>
    <dgm:cxn modelId="{7A076DC5-AB88-46FF-BB48-6A65C5A47F7B}" type="presOf" srcId="{7F2A0E25-880D-47F6-9C79-3F1A9DFC6E57}" destId="{70172D2C-DA3C-49C5-A2E2-EDCC0DEFD316}" srcOrd="0" destOrd="0" presId="urn:microsoft.com/office/officeart/2005/8/layout/vList4"/>
    <dgm:cxn modelId="{1B6D66DA-F3C0-4144-8540-25A35C65868C}" srcId="{7F2A0E25-880D-47F6-9C79-3F1A9DFC6E57}" destId="{97CB3CFE-0E16-4BD5-8AA1-2819F9E0CA83}" srcOrd="2" destOrd="0" parTransId="{F1B19E80-0E73-4D2C-BA41-58F0BD84D566}" sibTransId="{0E206F5F-9073-4232-98F3-9AC573D1E4A4}"/>
    <dgm:cxn modelId="{DC69F7DA-6E30-4A1F-9BE5-DFEAF8C53FE6}" type="presOf" srcId="{97CB3CFE-0E16-4BD5-8AA1-2819F9E0CA83}" destId="{70172D2C-DA3C-49C5-A2E2-EDCC0DEFD316}" srcOrd="0" destOrd="3" presId="urn:microsoft.com/office/officeart/2005/8/layout/vList4"/>
    <dgm:cxn modelId="{E370F1EA-501F-41DA-BB80-F6BFF3D79AA9}" type="presOf" srcId="{6E35D7E0-4BB7-4F71-B1F6-D0A1E2F5A117}" destId="{80CFDAAB-162A-4DF3-AC5D-2C4E40B5FE63}" srcOrd="0" destOrd="2" presId="urn:microsoft.com/office/officeart/2005/8/layout/vList4"/>
    <dgm:cxn modelId="{ED0A09EE-F5FB-4CC5-A90C-8F0258D1D4F4}" srcId="{162E4753-DFA1-4D6B-858B-FEF40D4EA831}" destId="{7F2A0E25-880D-47F6-9C79-3F1A9DFC6E57}" srcOrd="1" destOrd="0" parTransId="{ABA443C3-B5CD-4610-ADD7-4836E2AE22EE}" sibTransId="{2FE0EFEB-1208-43A2-8DC6-BD9643941910}"/>
    <dgm:cxn modelId="{2ED1C4F0-B599-4872-A469-9C1B27BC3852}" type="presOf" srcId="{D1130E2C-B99B-47F9-B62D-79BCD4FAA7A9}" destId="{80CFDAAB-162A-4DF3-AC5D-2C4E40B5FE63}" srcOrd="0" destOrd="3" presId="urn:microsoft.com/office/officeart/2005/8/layout/vList4"/>
    <dgm:cxn modelId="{CFD4CDF0-AC31-48AF-8838-DB1BDF9173CB}" srcId="{7F2A0E25-880D-47F6-9C79-3F1A9DFC6E57}" destId="{8F6B9F81-F19E-4480-8B78-F60484B35A05}" srcOrd="1" destOrd="0" parTransId="{B93C41F2-8CF5-45C9-8F6B-94526616B930}" sibTransId="{24BC7095-BC8E-4D59-BA3C-1CCD19CD5286}"/>
    <dgm:cxn modelId="{FD970CF2-75F7-429C-BF68-F0036B913A8E}" type="presOf" srcId="{6E35D7E0-4BB7-4F71-B1F6-D0A1E2F5A117}" destId="{3453877B-3041-44EF-99C1-5ADB19285AC0}" srcOrd="1" destOrd="2" presId="urn:microsoft.com/office/officeart/2005/8/layout/vList4"/>
    <dgm:cxn modelId="{C353A5F5-5ED2-4300-9A3C-B05A0A25D533}" type="presOf" srcId="{8F6B9F81-F19E-4480-8B78-F60484B35A05}" destId="{70172D2C-DA3C-49C5-A2E2-EDCC0DEFD316}" srcOrd="0" destOrd="2" presId="urn:microsoft.com/office/officeart/2005/8/layout/vList4"/>
    <dgm:cxn modelId="{A19D1354-9E1B-4F6B-8124-23B0DC266418}" type="presParOf" srcId="{29052457-168A-47C0-AD88-E752883D9B80}" destId="{44CF8A8F-B4C3-4839-B160-C421A7C4E9BC}" srcOrd="0" destOrd="0" presId="urn:microsoft.com/office/officeart/2005/8/layout/vList4"/>
    <dgm:cxn modelId="{B7B86B17-DFE8-4B83-A9C8-7BE9B5DD3514}" type="presParOf" srcId="{44CF8A8F-B4C3-4839-B160-C421A7C4E9BC}" destId="{80CFDAAB-162A-4DF3-AC5D-2C4E40B5FE63}" srcOrd="0" destOrd="0" presId="urn:microsoft.com/office/officeart/2005/8/layout/vList4"/>
    <dgm:cxn modelId="{6DC335E8-8F15-4E7B-8C7A-67A4078CA600}" type="presParOf" srcId="{44CF8A8F-B4C3-4839-B160-C421A7C4E9BC}" destId="{3C14A863-EDC3-4F0F-84B5-71DEF2F9DFD5}" srcOrd="1" destOrd="0" presId="urn:microsoft.com/office/officeart/2005/8/layout/vList4"/>
    <dgm:cxn modelId="{0A11D55A-12E8-4D03-B68B-382A5E19B646}" type="presParOf" srcId="{44CF8A8F-B4C3-4839-B160-C421A7C4E9BC}" destId="{3453877B-3041-44EF-99C1-5ADB19285AC0}" srcOrd="2" destOrd="0" presId="urn:microsoft.com/office/officeart/2005/8/layout/vList4"/>
    <dgm:cxn modelId="{3F11D568-E83F-4CFC-ABB6-B5910D6D3048}" type="presParOf" srcId="{29052457-168A-47C0-AD88-E752883D9B80}" destId="{53D4659E-70AB-4098-8202-5B75DAF1E3A1}" srcOrd="1" destOrd="0" presId="urn:microsoft.com/office/officeart/2005/8/layout/vList4"/>
    <dgm:cxn modelId="{3B85A0B4-E83A-4090-9C8A-7DFF784312BD}" type="presParOf" srcId="{29052457-168A-47C0-AD88-E752883D9B80}" destId="{8D6A9E9B-393E-4DB5-BF30-AD94DEDDB7E5}" srcOrd="2" destOrd="0" presId="urn:microsoft.com/office/officeart/2005/8/layout/vList4"/>
    <dgm:cxn modelId="{30B4027C-3103-4EE0-BA3B-AFB632A9876B}" type="presParOf" srcId="{8D6A9E9B-393E-4DB5-BF30-AD94DEDDB7E5}" destId="{70172D2C-DA3C-49C5-A2E2-EDCC0DEFD316}" srcOrd="0" destOrd="0" presId="urn:microsoft.com/office/officeart/2005/8/layout/vList4"/>
    <dgm:cxn modelId="{04FEB1E6-7E49-48F0-BB86-8A9A5697B107}" type="presParOf" srcId="{8D6A9E9B-393E-4DB5-BF30-AD94DEDDB7E5}" destId="{D2747132-B9E8-456D-ADF5-1A5A069FA702}" srcOrd="1" destOrd="0" presId="urn:microsoft.com/office/officeart/2005/8/layout/vList4"/>
    <dgm:cxn modelId="{16E0DC1F-BB89-4775-8550-ACBA868F347E}" type="presParOf" srcId="{8D6A9E9B-393E-4DB5-BF30-AD94DEDDB7E5}" destId="{2D472812-CC49-4AA3-A244-DABCF1AE8D5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3" csCatId="colorful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0" dirty="0" err="1"/>
            <a:t>Cuda</a:t>
          </a:r>
          <a:r>
            <a:rPr lang="pt-BR" noProof="0" dirty="0"/>
            <a:t> e </a:t>
          </a:r>
          <a:br>
            <a:rPr lang="pt-BR" noProof="0" dirty="0"/>
          </a:br>
          <a:r>
            <a:rPr lang="pt-BR" noProof="0" dirty="0" err="1"/>
            <a:t>opencl</a:t>
          </a:r>
          <a:r>
            <a:rPr lang="pt-BR" noProof="0" dirty="0"/>
            <a:t> (c++)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0" dirty="0"/>
            <a:t>Soma de vetores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043B841A-F98C-4C81-AB84-52109901E342}">
      <dgm:prSet phldrT="[Text]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0"/>
            <a:t>Paralelo e sequêncial</a:t>
          </a:r>
          <a:endParaRPr lang="pt-BR" noProof="0" dirty="0"/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634286F4-7563-4207-B8D0-0E03D9CAF3B1}" type="pres">
      <dgm:prSet presAssocID="{FEB91A50-C686-4934-BF7B-05A6134A6AB8}" presName="root" presStyleCnt="0">
        <dgm:presLayoutVars>
          <dgm:dir/>
          <dgm:resizeHandles val="exact"/>
        </dgm:presLayoutVars>
      </dgm:prSet>
      <dgm:spPr/>
    </dgm:pt>
    <dgm:pt modelId="{CBD3C9E4-C454-4FE8-A234-B50784F94EDF}" type="pres">
      <dgm:prSet presAssocID="{0C130901-E9D4-4EAF-B424-4F88CE27500B}" presName="compNode" presStyleCnt="0"/>
      <dgm:spPr/>
    </dgm:pt>
    <dgm:pt modelId="{FCF736E9-CD1A-4AD3-A6FC-38BD3137D00C}" type="pres">
      <dgm:prSet presAssocID="{0C130901-E9D4-4EAF-B424-4F88CE27500B}" presName="iconBgRect" presStyleLbl="bgShp" presStyleIdx="0" presStyleCnt="3"/>
      <dgm:spPr/>
    </dgm:pt>
    <dgm:pt modelId="{55E18C34-99E6-4AAE-8732-F3CF5AA71B50}" type="pres">
      <dgm:prSet presAssocID="{0C130901-E9D4-4EAF-B424-4F88CE2750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4B9FB821-DEE3-4FA7-9F38-8A8D46AC5295}" type="pres">
      <dgm:prSet presAssocID="{0C130901-E9D4-4EAF-B424-4F88CE27500B}" presName="spaceRect" presStyleCnt="0"/>
      <dgm:spPr/>
    </dgm:pt>
    <dgm:pt modelId="{2671604E-610B-43FC-9308-F7A3D32C359B}" type="pres">
      <dgm:prSet presAssocID="{0C130901-E9D4-4EAF-B424-4F88CE27500B}" presName="textRect" presStyleLbl="revTx" presStyleIdx="0" presStyleCnt="3">
        <dgm:presLayoutVars>
          <dgm:chMax val="1"/>
          <dgm:chPref val="1"/>
        </dgm:presLayoutVars>
      </dgm:prSet>
      <dgm:spPr/>
    </dgm:pt>
    <dgm:pt modelId="{79DF9CB4-0EB1-41CF-80E3-807355EBCC99}" type="pres">
      <dgm:prSet presAssocID="{1B4F2771-3339-49BF-913A-037BBE81F3E9}" presName="sibTrans" presStyleCnt="0"/>
      <dgm:spPr/>
    </dgm:pt>
    <dgm:pt modelId="{9EB137E9-3C3E-4B34-8352-00A1E3982E13}" type="pres">
      <dgm:prSet presAssocID="{1E4A4BA3-DA3A-4B8A-9915-6411C96BC20F}" presName="compNode" presStyleCnt="0"/>
      <dgm:spPr/>
    </dgm:pt>
    <dgm:pt modelId="{A877C461-215E-479F-A328-15A08982F6EA}" type="pres">
      <dgm:prSet presAssocID="{1E4A4BA3-DA3A-4B8A-9915-6411C96BC20F}" presName="iconBgRect" presStyleLbl="bgShp" presStyleIdx="1" presStyleCnt="3"/>
      <dgm:spPr/>
    </dgm:pt>
    <dgm:pt modelId="{086415C4-7C27-4405-898A-2AA59E97C2ED}" type="pres">
      <dgm:prSet presAssocID="{1E4A4BA3-DA3A-4B8A-9915-6411C96BC2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beça com engrenagens"/>
        </a:ext>
      </dgm:extLst>
    </dgm:pt>
    <dgm:pt modelId="{E5594BEB-40CD-45EB-AA41-9A0AAC98CDAA}" type="pres">
      <dgm:prSet presAssocID="{1E4A4BA3-DA3A-4B8A-9915-6411C96BC20F}" presName="spaceRect" presStyleCnt="0"/>
      <dgm:spPr/>
    </dgm:pt>
    <dgm:pt modelId="{646FDEDB-A19B-4FA0-9E09-E1027663DD22}" type="pres">
      <dgm:prSet presAssocID="{1E4A4BA3-DA3A-4B8A-9915-6411C96BC20F}" presName="textRect" presStyleLbl="revTx" presStyleIdx="1" presStyleCnt="3">
        <dgm:presLayoutVars>
          <dgm:chMax val="1"/>
          <dgm:chPref val="1"/>
        </dgm:presLayoutVars>
      </dgm:prSet>
      <dgm:spPr/>
    </dgm:pt>
    <dgm:pt modelId="{6E4180F4-7F5C-47CD-B985-83D77B88C311}" type="pres">
      <dgm:prSet presAssocID="{959D1F61-9C7C-49C0-A6E2-88726C7C8326}" presName="sibTrans" presStyleCnt="0"/>
      <dgm:spPr/>
    </dgm:pt>
    <dgm:pt modelId="{5D87ABE6-4435-483D-8624-974809CB42B1}" type="pres">
      <dgm:prSet presAssocID="{043B841A-F98C-4C81-AB84-52109901E342}" presName="compNode" presStyleCnt="0"/>
      <dgm:spPr/>
    </dgm:pt>
    <dgm:pt modelId="{4DEDC797-AFBB-44F3-8A84-7BF729A28B59}" type="pres">
      <dgm:prSet presAssocID="{043B841A-F98C-4C81-AB84-52109901E342}" presName="iconBgRect" presStyleLbl="bgShp" presStyleIdx="2" presStyleCnt="3"/>
      <dgm:spPr/>
    </dgm:pt>
    <dgm:pt modelId="{40929D36-72F2-4CC5-B08D-011C33758DBB}" type="pres">
      <dgm:prSet presAssocID="{043B841A-F98C-4C81-AB84-52109901E3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ugue"/>
        </a:ext>
      </dgm:extLst>
    </dgm:pt>
    <dgm:pt modelId="{4ED5751A-C8C0-412C-8C43-44B75E091000}" type="pres">
      <dgm:prSet presAssocID="{043B841A-F98C-4C81-AB84-52109901E342}" presName="spaceRect" presStyleCnt="0"/>
      <dgm:spPr/>
    </dgm:pt>
    <dgm:pt modelId="{CEAE9FF7-F6CF-4023-8629-E5867324AE13}" type="pres">
      <dgm:prSet presAssocID="{043B841A-F98C-4C81-AB84-52109901E3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B5C3A20-1F4A-4355-8E7A-3710F169DE02}" type="presOf" srcId="{0C130901-E9D4-4EAF-B424-4F88CE27500B}" destId="{2671604E-610B-43FC-9308-F7A3D32C359B}" srcOrd="0" destOrd="0" presId="urn:microsoft.com/office/officeart/2018/5/layout/IconCircleLabelList"/>
    <dgm:cxn modelId="{6760E54B-6763-4F95-A7EC-BA0DE62EBE21}" type="presOf" srcId="{FEB91A50-C686-4934-BF7B-05A6134A6AB8}" destId="{634286F4-7563-4207-B8D0-0E03D9CAF3B1}" srcOrd="0" destOrd="0" presId="urn:microsoft.com/office/officeart/2018/5/layout/IconCircleLabelList"/>
    <dgm:cxn modelId="{6F7CC985-E03B-49FD-A8E0-56AF40747B2A}" type="presOf" srcId="{043B841A-F98C-4C81-AB84-52109901E342}" destId="{CEAE9FF7-F6CF-4023-8629-E5867324AE13}" srcOrd="0" destOrd="0" presId="urn:microsoft.com/office/officeart/2018/5/layout/IconCircleLabelList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9F532FB9-9681-4425-A6D2-EE11F04E4607}" type="presOf" srcId="{1E4A4BA3-DA3A-4B8A-9915-6411C96BC20F}" destId="{646FDEDB-A19B-4FA0-9E09-E1027663DD22}" srcOrd="0" destOrd="0" presId="urn:microsoft.com/office/officeart/2018/5/layout/IconCircleLabelList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AAF20366-0F85-4D99-A44E-4CA8B0F96BFC}" type="presParOf" srcId="{634286F4-7563-4207-B8D0-0E03D9CAF3B1}" destId="{CBD3C9E4-C454-4FE8-A234-B50784F94EDF}" srcOrd="0" destOrd="0" presId="urn:microsoft.com/office/officeart/2018/5/layout/IconCircleLabelList"/>
    <dgm:cxn modelId="{DEDDC148-13BB-42A8-8B3B-561E84085F19}" type="presParOf" srcId="{CBD3C9E4-C454-4FE8-A234-B50784F94EDF}" destId="{FCF736E9-CD1A-4AD3-A6FC-38BD3137D00C}" srcOrd="0" destOrd="0" presId="urn:microsoft.com/office/officeart/2018/5/layout/IconCircleLabelList"/>
    <dgm:cxn modelId="{806CA781-72D3-4277-A0D7-53B9F6FA065E}" type="presParOf" srcId="{CBD3C9E4-C454-4FE8-A234-B50784F94EDF}" destId="{55E18C34-99E6-4AAE-8732-F3CF5AA71B50}" srcOrd="1" destOrd="0" presId="urn:microsoft.com/office/officeart/2018/5/layout/IconCircleLabelList"/>
    <dgm:cxn modelId="{58EEDE2B-E349-4E7C-B017-DDF410557107}" type="presParOf" srcId="{CBD3C9E4-C454-4FE8-A234-B50784F94EDF}" destId="{4B9FB821-DEE3-4FA7-9F38-8A8D46AC5295}" srcOrd="2" destOrd="0" presId="urn:microsoft.com/office/officeart/2018/5/layout/IconCircleLabelList"/>
    <dgm:cxn modelId="{D32289E6-FB8C-46D3-AABB-83A39CF675EB}" type="presParOf" srcId="{CBD3C9E4-C454-4FE8-A234-B50784F94EDF}" destId="{2671604E-610B-43FC-9308-F7A3D32C359B}" srcOrd="3" destOrd="0" presId="urn:microsoft.com/office/officeart/2018/5/layout/IconCircleLabelList"/>
    <dgm:cxn modelId="{6AA687A5-FD2C-4656-8D9F-7A5EA4CB2412}" type="presParOf" srcId="{634286F4-7563-4207-B8D0-0E03D9CAF3B1}" destId="{79DF9CB4-0EB1-41CF-80E3-807355EBCC99}" srcOrd="1" destOrd="0" presId="urn:microsoft.com/office/officeart/2018/5/layout/IconCircleLabelList"/>
    <dgm:cxn modelId="{E3EA7212-BED7-401E-97CA-807ADC1A0DB3}" type="presParOf" srcId="{634286F4-7563-4207-B8D0-0E03D9CAF3B1}" destId="{9EB137E9-3C3E-4B34-8352-00A1E3982E13}" srcOrd="2" destOrd="0" presId="urn:microsoft.com/office/officeart/2018/5/layout/IconCircleLabelList"/>
    <dgm:cxn modelId="{1164A18E-29B7-4F6F-BEE0-1589E372E3A4}" type="presParOf" srcId="{9EB137E9-3C3E-4B34-8352-00A1E3982E13}" destId="{A877C461-215E-479F-A328-15A08982F6EA}" srcOrd="0" destOrd="0" presId="urn:microsoft.com/office/officeart/2018/5/layout/IconCircleLabelList"/>
    <dgm:cxn modelId="{315AE843-6AA4-4C84-8002-A1F45CF11334}" type="presParOf" srcId="{9EB137E9-3C3E-4B34-8352-00A1E3982E13}" destId="{086415C4-7C27-4405-898A-2AA59E97C2ED}" srcOrd="1" destOrd="0" presId="urn:microsoft.com/office/officeart/2018/5/layout/IconCircleLabelList"/>
    <dgm:cxn modelId="{F98E4CBE-231B-44A5-866D-73525F8CB148}" type="presParOf" srcId="{9EB137E9-3C3E-4B34-8352-00A1E3982E13}" destId="{E5594BEB-40CD-45EB-AA41-9A0AAC98CDAA}" srcOrd="2" destOrd="0" presId="urn:microsoft.com/office/officeart/2018/5/layout/IconCircleLabelList"/>
    <dgm:cxn modelId="{A6575F59-9636-4884-B57E-41CB4962FC57}" type="presParOf" srcId="{9EB137E9-3C3E-4B34-8352-00A1E3982E13}" destId="{646FDEDB-A19B-4FA0-9E09-E1027663DD22}" srcOrd="3" destOrd="0" presId="urn:microsoft.com/office/officeart/2018/5/layout/IconCircleLabelList"/>
    <dgm:cxn modelId="{DDC6C759-23B4-42E8-B848-2EEA70F64F0F}" type="presParOf" srcId="{634286F4-7563-4207-B8D0-0E03D9CAF3B1}" destId="{6E4180F4-7F5C-47CD-B985-83D77B88C311}" srcOrd="3" destOrd="0" presId="urn:microsoft.com/office/officeart/2018/5/layout/IconCircleLabelList"/>
    <dgm:cxn modelId="{0B26AC37-2A02-471E-8554-63FB1241484B}" type="presParOf" srcId="{634286F4-7563-4207-B8D0-0E03D9CAF3B1}" destId="{5D87ABE6-4435-483D-8624-974809CB42B1}" srcOrd="4" destOrd="0" presId="urn:microsoft.com/office/officeart/2018/5/layout/IconCircleLabelList"/>
    <dgm:cxn modelId="{E88FB003-890A-4BDD-BBBE-697B5BD102ED}" type="presParOf" srcId="{5D87ABE6-4435-483D-8624-974809CB42B1}" destId="{4DEDC797-AFBB-44F3-8A84-7BF729A28B59}" srcOrd="0" destOrd="0" presId="urn:microsoft.com/office/officeart/2018/5/layout/IconCircleLabelList"/>
    <dgm:cxn modelId="{9D25CB4A-1830-43D8-8659-3A4245461A07}" type="presParOf" srcId="{5D87ABE6-4435-483D-8624-974809CB42B1}" destId="{40929D36-72F2-4CC5-B08D-011C33758DBB}" srcOrd="1" destOrd="0" presId="urn:microsoft.com/office/officeart/2018/5/layout/IconCircleLabelList"/>
    <dgm:cxn modelId="{349E320D-ADF5-4906-8903-CE322A642582}" type="presParOf" srcId="{5D87ABE6-4435-483D-8624-974809CB42B1}" destId="{4ED5751A-C8C0-412C-8C43-44B75E091000}" srcOrd="2" destOrd="0" presId="urn:microsoft.com/office/officeart/2018/5/layout/IconCircleLabelList"/>
    <dgm:cxn modelId="{5D8EB48E-5453-41BC-A51A-B0C585F34912}" type="presParOf" srcId="{5D87ABE6-4435-483D-8624-974809CB42B1}" destId="{CEAE9FF7-F6CF-4023-8629-E5867324AE13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FDAAB-162A-4DF3-AC5D-2C4E40B5FE63}">
      <dsp:nvSpPr>
        <dsp:cNvPr id="0" name=""/>
        <dsp:cNvSpPr/>
      </dsp:nvSpPr>
      <dsp:spPr>
        <a:xfrm flipH="1">
          <a:off x="0" y="0"/>
          <a:ext cx="9906000" cy="2119111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77800" dir="5400000" algn="ctr" rotWithShape="0">
            <a:srgbClr val="000000">
              <a:alpha val="43137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/>
            <a:t>GEFORCE GTX 1060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MEMÓRIA: 3GB (DDR5) 	</a:t>
          </a:r>
          <a:endParaRPr lang="pt-BR" sz="3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NÚCLEOS: </a:t>
          </a:r>
          <a:r>
            <a:rPr lang="pt-BR" sz="2800" b="0" i="0" kern="1200" dirty="0"/>
            <a:t>1152</a:t>
          </a:r>
          <a:endParaRPr lang="pt-B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FRQUÊNCIA | MEMÓRIA: 1772Mhz | 4004Mhz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800" kern="1200" dirty="0"/>
        </a:p>
      </dsp:txBody>
      <dsp:txXfrm>
        <a:off x="2165835" y="0"/>
        <a:ext cx="7740164" cy="2119111"/>
      </dsp:txXfrm>
    </dsp:sp>
    <dsp:sp modelId="{3C14A863-EDC3-4F0F-84B5-71DEF2F9DFD5}">
      <dsp:nvSpPr>
        <dsp:cNvPr id="0" name=""/>
        <dsp:cNvSpPr/>
      </dsp:nvSpPr>
      <dsp:spPr>
        <a:xfrm>
          <a:off x="184635" y="321015"/>
          <a:ext cx="1981200" cy="14770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72D2C-DA3C-49C5-A2E2-EDCC0DEFD316}">
      <dsp:nvSpPr>
        <dsp:cNvPr id="0" name=""/>
        <dsp:cNvSpPr/>
      </dsp:nvSpPr>
      <dsp:spPr>
        <a:xfrm>
          <a:off x="0" y="2306107"/>
          <a:ext cx="9906000" cy="20552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/>
            <a:t>GEFORCE 940 MX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MEMÓRIA: 2GB (DDR5)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NÚCLEOS: 512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FREQUÊNCIA | MEMÓRIA: 1189Mhz | 2505Mhz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800" kern="1200" dirty="0"/>
        </a:p>
      </dsp:txBody>
      <dsp:txXfrm>
        <a:off x="2165835" y="2306107"/>
        <a:ext cx="7639833" cy="2055283"/>
      </dsp:txXfrm>
    </dsp:sp>
    <dsp:sp modelId="{D2747132-B9E8-456D-ADF5-1A5A069FA702}">
      <dsp:nvSpPr>
        <dsp:cNvPr id="0" name=""/>
        <dsp:cNvSpPr/>
      </dsp:nvSpPr>
      <dsp:spPr>
        <a:xfrm>
          <a:off x="184635" y="2592848"/>
          <a:ext cx="1981200" cy="14770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FDAAB-162A-4DF3-AC5D-2C4E40B5FE63}">
      <dsp:nvSpPr>
        <dsp:cNvPr id="0" name=""/>
        <dsp:cNvSpPr/>
      </dsp:nvSpPr>
      <dsp:spPr>
        <a:xfrm flipH="1">
          <a:off x="0" y="0"/>
          <a:ext cx="9906000" cy="2052920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/>
            <a:t>AMD RADEON R7 M260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MEMÓRIA: 2GB (DDR3)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NÚCLEOS: 384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FRQUÊNCIA | MEMÓRIA: 980Mhz | 900Mhz</a:t>
          </a:r>
        </a:p>
      </dsp:txBody>
      <dsp:txXfrm>
        <a:off x="2186492" y="0"/>
        <a:ext cx="7719507" cy="2052920"/>
      </dsp:txXfrm>
    </dsp:sp>
    <dsp:sp modelId="{3C14A863-EDC3-4F0F-84B5-71DEF2F9DFD5}">
      <dsp:nvSpPr>
        <dsp:cNvPr id="0" name=""/>
        <dsp:cNvSpPr/>
      </dsp:nvSpPr>
      <dsp:spPr>
        <a:xfrm>
          <a:off x="205292" y="205292"/>
          <a:ext cx="1981200" cy="164233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62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8147" t="15796" r="-8147" b="15796"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72D2C-DA3C-49C5-A2E2-EDCC0DEFD316}">
      <dsp:nvSpPr>
        <dsp:cNvPr id="0" name=""/>
        <dsp:cNvSpPr/>
      </dsp:nvSpPr>
      <dsp:spPr>
        <a:xfrm>
          <a:off x="0" y="2258212"/>
          <a:ext cx="9906000" cy="210155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/>
            <a:t>INTEL KABY LAKE GT2F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MEMÓRIA: 256MB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NÚCLEOS: 192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FRQUÊNCIA | MEMÓRIA: 300Mhz |1050Mhz </a:t>
          </a:r>
        </a:p>
      </dsp:txBody>
      <dsp:txXfrm>
        <a:off x="2186492" y="2258212"/>
        <a:ext cx="7719507" cy="2101554"/>
      </dsp:txXfrm>
    </dsp:sp>
    <dsp:sp modelId="{D2747132-B9E8-456D-ADF5-1A5A069FA702}">
      <dsp:nvSpPr>
        <dsp:cNvPr id="0" name=""/>
        <dsp:cNvSpPr/>
      </dsp:nvSpPr>
      <dsp:spPr>
        <a:xfrm>
          <a:off x="205292" y="2487821"/>
          <a:ext cx="1981200" cy="164233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756" t="4851" r="2756" b="4851"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736E9-CD1A-4AD3-A6FC-38BD3137D00C}">
      <dsp:nvSpPr>
        <dsp:cNvPr id="0" name=""/>
        <dsp:cNvSpPr/>
      </dsp:nvSpPr>
      <dsp:spPr>
        <a:xfrm>
          <a:off x="624000" y="240855"/>
          <a:ext cx="1784250" cy="178425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18C34-99E6-4AAE-8732-F3CF5AA71B50}">
      <dsp:nvSpPr>
        <dsp:cNvPr id="0" name=""/>
        <dsp:cNvSpPr/>
      </dsp:nvSpPr>
      <dsp:spPr>
        <a:xfrm>
          <a:off x="1004250" y="621105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1604E-610B-43FC-9308-F7A3D32C359B}">
      <dsp:nvSpPr>
        <dsp:cNvPr id="0" name=""/>
        <dsp:cNvSpPr/>
      </dsp:nvSpPr>
      <dsp:spPr>
        <a:xfrm>
          <a:off x="53625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600" kern="1200" noProof="0" dirty="0" err="1"/>
            <a:t>Cuda</a:t>
          </a:r>
          <a:r>
            <a:rPr lang="pt-BR" sz="2600" kern="1200" noProof="0" dirty="0"/>
            <a:t> e </a:t>
          </a:r>
          <a:br>
            <a:rPr lang="pt-BR" sz="2600" kern="1200" noProof="0" dirty="0"/>
          </a:br>
          <a:r>
            <a:rPr lang="pt-BR" sz="2600" kern="1200" noProof="0" dirty="0" err="1"/>
            <a:t>opencl</a:t>
          </a:r>
          <a:r>
            <a:rPr lang="pt-BR" sz="2600" kern="1200" noProof="0" dirty="0"/>
            <a:t> (c++)</a:t>
          </a:r>
        </a:p>
      </dsp:txBody>
      <dsp:txXfrm>
        <a:off x="53625" y="2580856"/>
        <a:ext cx="2925000" cy="720000"/>
      </dsp:txXfrm>
    </dsp:sp>
    <dsp:sp modelId="{A877C461-215E-479F-A328-15A08982F6EA}">
      <dsp:nvSpPr>
        <dsp:cNvPr id="0" name=""/>
        <dsp:cNvSpPr/>
      </dsp:nvSpPr>
      <dsp:spPr>
        <a:xfrm>
          <a:off x="4060875" y="240855"/>
          <a:ext cx="1784250" cy="178425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415C4-7C27-4405-898A-2AA59E97C2ED}">
      <dsp:nvSpPr>
        <dsp:cNvPr id="0" name=""/>
        <dsp:cNvSpPr/>
      </dsp:nvSpPr>
      <dsp:spPr>
        <a:xfrm>
          <a:off x="4441125" y="621105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FDEDB-A19B-4FA0-9E09-E1027663DD22}">
      <dsp:nvSpPr>
        <dsp:cNvPr id="0" name=""/>
        <dsp:cNvSpPr/>
      </dsp:nvSpPr>
      <dsp:spPr>
        <a:xfrm>
          <a:off x="3490500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600" kern="1200" noProof="0" dirty="0"/>
            <a:t>Soma de vetores</a:t>
          </a:r>
        </a:p>
      </dsp:txBody>
      <dsp:txXfrm>
        <a:off x="3490500" y="2580856"/>
        <a:ext cx="2925000" cy="720000"/>
      </dsp:txXfrm>
    </dsp:sp>
    <dsp:sp modelId="{4DEDC797-AFBB-44F3-8A84-7BF729A28B59}">
      <dsp:nvSpPr>
        <dsp:cNvPr id="0" name=""/>
        <dsp:cNvSpPr/>
      </dsp:nvSpPr>
      <dsp:spPr>
        <a:xfrm>
          <a:off x="7497750" y="240855"/>
          <a:ext cx="1784250" cy="178425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29D36-72F2-4CC5-B08D-011C33758DBB}">
      <dsp:nvSpPr>
        <dsp:cNvPr id="0" name=""/>
        <dsp:cNvSpPr/>
      </dsp:nvSpPr>
      <dsp:spPr>
        <a:xfrm>
          <a:off x="7878000" y="621105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E9FF7-F6CF-4023-8629-E5867324AE13}">
      <dsp:nvSpPr>
        <dsp:cNvPr id="0" name=""/>
        <dsp:cNvSpPr/>
      </dsp:nvSpPr>
      <dsp:spPr>
        <a:xfrm>
          <a:off x="6927375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600" kern="1200" noProof="0"/>
            <a:t>Paralelo e sequêncial</a:t>
          </a:r>
          <a:endParaRPr lang="pt-BR" sz="2600" kern="1200" noProof="0" dirty="0"/>
        </a:p>
      </dsp:txBody>
      <dsp:txXfrm>
        <a:off x="6927375" y="2580856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9C87D81-FB73-4F95-9286-45D1299EEC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CBB63F0-0582-41C3-918D-C595309746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5F68-8DBD-417F-B551-F28581C5BD6B}" type="datetime1">
              <a:rPr lang="pt-BR" smtClean="0"/>
              <a:t>22/05/2020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A24165B-0720-4727-AB1F-F34AB504C7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618F4C-494C-4891-9BCE-51A7B77997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01F7A-D007-4DAF-A017-0A3BB50EF3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56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6E041-8F7D-4DAB-ABF6-3059B2BC2DEC}" type="datetime1">
              <a:rPr lang="pt-BR" smtClean="0"/>
              <a:pPr/>
              <a:t>22/05/2020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636F-33B0-468B-9658-F28036F7576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629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06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72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27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976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936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884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10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61691384-6819-44CB-A740-F262EC47E67F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78B4CD-E2E4-43E9-B8B4-87CFE42D0388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F4F2A-85B6-4917-9665-216D1BA7B2ED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0AF27B-D12E-48D6-A433-CEF206729F4C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102AD7-29A5-40CE-ACCE-C1B56BC5219D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2CE553-F4EF-45AA-8EED-A1FA7C0EB4CA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8F3C8B-6287-4163-B783-D9493E76A71E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6D30C6-07CA-4354-A263-36B84C0642C9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9D585E-F904-4F94-82B7-098E9234C15B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79292E-7CD4-4641-9A16-177DC98580C7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CAE2D4-691F-41A6-9BD0-B90BC8C09E65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F1302-A19B-42F2-84B2-69117AB480A2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7E7A07-CDA0-4323-BFD6-F4399CEC5E14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0A8859-61FB-4398-B624-A1345AA59CE4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7BEBA1-F02F-4F57-8ED0-7CE42F38A164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58481B-3F36-4552-8D16-99206D708758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43144-C1BF-4BC9-8B17-05566C2B7963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1587443-173C-4268-B972-0D45634686FB}" type="datetime1">
              <a:rPr lang="pt-BR" noProof="0" smtClean="0"/>
              <a:t>22/05/2020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3.jpe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3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2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4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062FACA-67B4-4AA3-B7B8-5E3F40213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9" name="Rectangle 198">
              <a:extLst>
                <a:ext uri="{FF2B5EF4-FFF2-40B4-BE49-F238E27FC236}">
                  <a16:creationId xmlns:a16="http://schemas.microsoft.com/office/drawing/2014/main" id="{C8E93044-298F-466C-BDCB-8C8C571D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2">
              <a:extLst>
                <a:ext uri="{FF2B5EF4-FFF2-40B4-BE49-F238E27FC236}">
                  <a16:creationId xmlns:a16="http://schemas.microsoft.com/office/drawing/2014/main" id="{F602854B-BAF2-470C-AC13-E2E4A85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b="21306"/>
          <a:stretch/>
        </p:blipFill>
        <p:spPr>
          <a:xfrm flipH="1"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E0DEA12-DBDB-4932-A58A-AD12F8FC8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03" name="Round Diagonal Corner Rectangle 7">
              <a:extLst>
                <a:ext uri="{FF2B5EF4-FFF2-40B4-BE49-F238E27FC236}">
                  <a16:creationId xmlns:a16="http://schemas.microsoft.com/office/drawing/2014/main" id="{E5B616EB-3C8C-470D-B5E3-67AF304E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5604C76-39C6-45A8-8EAD-A2F10F3A9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77C8B299-3DD2-4B05-8FD2-9C8C2BC5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4A0B2460-68D5-4CAB-B5BA-B65829702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1F3A331-01D5-43EA-A0D2-FB213F63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8" name="Freeform 37">
                <a:extLst>
                  <a:ext uri="{FF2B5EF4-FFF2-40B4-BE49-F238E27FC236}">
                    <a16:creationId xmlns:a16="http://schemas.microsoft.com/office/drawing/2014/main" id="{CD96654E-833C-459A-A7B6-81B90BA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9" name="Freeform 35">
                <a:extLst>
                  <a:ext uri="{FF2B5EF4-FFF2-40B4-BE49-F238E27FC236}">
                    <a16:creationId xmlns:a16="http://schemas.microsoft.com/office/drawing/2014/main" id="{367A766A-8141-4F64-8E85-5EFEE4601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0" name="Freeform 36">
                <a:extLst>
                  <a:ext uri="{FF2B5EF4-FFF2-40B4-BE49-F238E27FC236}">
                    <a16:creationId xmlns:a16="http://schemas.microsoft.com/office/drawing/2014/main" id="{97EE8C2A-E7CD-4915-8970-A3788593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BF80060-924C-45AB-8D16-378C8D79B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EEC59062-69B8-43AF-A89A-78D8491D0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3" name="Freeform 40">
                <a:extLst>
                  <a:ext uri="{FF2B5EF4-FFF2-40B4-BE49-F238E27FC236}">
                    <a16:creationId xmlns:a16="http://schemas.microsoft.com/office/drawing/2014/main" id="{C3013D7A-5594-455B-92B0-FE5D41B30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4" name="Rectangle 41">
                <a:extLst>
                  <a:ext uri="{FF2B5EF4-FFF2-40B4-BE49-F238E27FC236}">
                    <a16:creationId xmlns:a16="http://schemas.microsoft.com/office/drawing/2014/main" id="{B159F285-127B-4DEA-95C2-C54FCB83D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5" name="Freeform 32">
                <a:extLst>
                  <a:ext uri="{FF2B5EF4-FFF2-40B4-BE49-F238E27FC236}">
                    <a16:creationId xmlns:a16="http://schemas.microsoft.com/office/drawing/2014/main" id="{650FF21C-1B9B-49E3-BCA7-A07590CB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6" name="Freeform 33">
                <a:extLst>
                  <a:ext uri="{FF2B5EF4-FFF2-40B4-BE49-F238E27FC236}">
                    <a16:creationId xmlns:a16="http://schemas.microsoft.com/office/drawing/2014/main" id="{6EAC5B46-465C-408A-B503-D8962829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7" name="Freeform 34">
                <a:extLst>
                  <a:ext uri="{FF2B5EF4-FFF2-40B4-BE49-F238E27FC236}">
                    <a16:creationId xmlns:a16="http://schemas.microsoft.com/office/drawing/2014/main" id="{005CF94B-45E2-4E99-92AD-A5A96E31F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8" name="Freeform 37">
                <a:extLst>
                  <a:ext uri="{FF2B5EF4-FFF2-40B4-BE49-F238E27FC236}">
                    <a16:creationId xmlns:a16="http://schemas.microsoft.com/office/drawing/2014/main" id="{4327188B-B7BE-42B8-A3A4-DAEB584A6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9" name="Freeform 35">
                <a:extLst>
                  <a:ext uri="{FF2B5EF4-FFF2-40B4-BE49-F238E27FC236}">
                    <a16:creationId xmlns:a16="http://schemas.microsoft.com/office/drawing/2014/main" id="{8335D33B-453E-4B24-BE93-32B61044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0" name="Freeform 36">
                <a:extLst>
                  <a:ext uri="{FF2B5EF4-FFF2-40B4-BE49-F238E27FC236}">
                    <a16:creationId xmlns:a16="http://schemas.microsoft.com/office/drawing/2014/main" id="{EAF69EED-AAD8-4F55-8939-0191297B8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2BE46C1F-9254-4C6B-A31B-250928D89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FBA3A25F-4A3E-4AA5-8260-915FD0A61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4081195A-67F8-4C25-942F-FD68B1293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1449B595-E918-413B-9230-34D9910A6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4400" dirty="0"/>
              <a:t>PLACA DE VÍDEO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DF3D81-DEC8-4797-A6FD-0B94C8EB1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 err="1">
                <a:solidFill>
                  <a:schemeClr val="tx2"/>
                </a:solidFill>
              </a:rPr>
              <a:t>integrantes</a:t>
            </a:r>
            <a:r>
              <a:rPr lang="en-US" sz="2000" cap="all" dirty="0">
                <a:solidFill>
                  <a:schemeClr val="tx2"/>
                </a:solidFill>
              </a:rPr>
              <a:t>: </a:t>
            </a:r>
            <a:r>
              <a:rPr lang="en-US" sz="2000" cap="all" dirty="0" err="1">
                <a:solidFill>
                  <a:schemeClr val="tx2"/>
                </a:solidFill>
              </a:rPr>
              <a:t>felipe</a:t>
            </a:r>
            <a:r>
              <a:rPr lang="en-US" sz="2000" cap="all" dirty="0">
                <a:solidFill>
                  <a:schemeClr val="tx2"/>
                </a:solidFill>
              </a:rPr>
              <a:t> Ferreira, Gabriel </a:t>
            </a:r>
            <a:r>
              <a:rPr lang="en-US" sz="2000" cap="all" dirty="0" err="1">
                <a:solidFill>
                  <a:schemeClr val="tx2"/>
                </a:solidFill>
              </a:rPr>
              <a:t>romano</a:t>
            </a:r>
            <a:r>
              <a:rPr lang="en-US" sz="2000" cap="all" dirty="0">
                <a:solidFill>
                  <a:schemeClr val="tx2"/>
                </a:solidFill>
              </a:rPr>
              <a:t>, Jaime </a:t>
            </a:r>
            <a:r>
              <a:rPr lang="en-US" sz="2000" cap="all" dirty="0" err="1">
                <a:solidFill>
                  <a:schemeClr val="tx2"/>
                </a:solidFill>
              </a:rPr>
              <a:t>mathias</a:t>
            </a:r>
            <a:r>
              <a:rPr lang="en-US" sz="2000" cap="all" dirty="0">
                <a:solidFill>
                  <a:schemeClr val="tx2"/>
                </a:solidFill>
              </a:rPr>
              <a:t>, Mauricio Freire.</a:t>
            </a:r>
          </a:p>
        </p:txBody>
      </p:sp>
    </p:spTree>
    <p:extLst>
      <p:ext uri="{BB962C8B-B14F-4D97-AF65-F5344CB8AC3E}">
        <p14:creationId xmlns:p14="http://schemas.microsoft.com/office/powerpoint/2010/main" val="368236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86" r="2242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4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	</a:t>
            </a:r>
          </a:p>
        </p:txBody>
      </p:sp>
      <p:pic>
        <p:nvPicPr>
          <p:cNvPr id="5" name="Imagem 4" descr="Uma imagem contendo placa&#10;&#10;Descrição gerada automaticamente">
            <a:extLst>
              <a:ext uri="{FF2B5EF4-FFF2-40B4-BE49-F238E27FC236}">
                <a16:creationId xmlns:a16="http://schemas.microsoft.com/office/drawing/2014/main" id="{80BF747A-0F04-43C3-9E4E-338F247B3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260" y="2732956"/>
            <a:ext cx="2099653" cy="1384561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39F3E9B0-A2C0-42BD-945A-E8E71F615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803" y="2448715"/>
            <a:ext cx="3876366" cy="2181225"/>
          </a:xfrm>
          <a:prstGeom prst="rect">
            <a:avLst/>
          </a:prstGeom>
        </p:spPr>
      </p:pic>
      <p:pic>
        <p:nvPicPr>
          <p:cNvPr id="68" name="Imagem 67" descr="Uma imagem contendo texto&#10;&#10;Descrição gerada automaticamente">
            <a:extLst>
              <a:ext uri="{FF2B5EF4-FFF2-40B4-BE49-F238E27FC236}">
                <a16:creationId xmlns:a16="http://schemas.microsoft.com/office/drawing/2014/main" id="{4B700D79-50B2-4608-B289-7DCD5C052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9176" y="2786370"/>
            <a:ext cx="1880605" cy="1348228"/>
          </a:xfrm>
          <a:prstGeom prst="rect">
            <a:avLst/>
          </a:prstGeom>
        </p:spPr>
      </p:pic>
      <p:sp>
        <p:nvSpPr>
          <p:cNvPr id="96" name="Título 1">
            <a:extLst>
              <a:ext uri="{FF2B5EF4-FFF2-40B4-BE49-F238E27FC236}">
                <a16:creationId xmlns:a16="http://schemas.microsoft.com/office/drawing/2014/main" id="{4E722CFA-7257-4382-A442-B86926D38C00}"/>
              </a:ext>
            </a:extLst>
          </p:cNvPr>
          <p:cNvSpPr txBox="1">
            <a:spLocks/>
          </p:cNvSpPr>
          <p:nvPr/>
        </p:nvSpPr>
        <p:spPr>
          <a:xfrm>
            <a:off x="2582333" y="847717"/>
            <a:ext cx="7020019" cy="11851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dirty="0"/>
              <a:t>marcas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b="21306"/>
          <a:stretch/>
        </p:blipFill>
        <p:spPr>
          <a:xfrm flipH="1">
            <a:off x="27424" y="9524"/>
            <a:ext cx="12188389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0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4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0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31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835C69B9-1A8F-4385-9E9A-318B27F5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55790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Especificações </a:t>
            </a:r>
            <a:r>
              <a:rPr lang="pt-BR" dirty="0" err="1"/>
              <a:t>nvidia</a:t>
            </a:r>
            <a:endParaRPr lang="pt-BR" dirty="0"/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D87AC0BB-DFC1-4B4D-8E45-72DA2B7F7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116244"/>
              </p:ext>
            </p:extLst>
          </p:nvPr>
        </p:nvGraphicFramePr>
        <p:xfrm>
          <a:off x="1143000" y="1730374"/>
          <a:ext cx="9906000" cy="4361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0218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b="21306"/>
          <a:stretch/>
        </p:blipFill>
        <p:spPr>
          <a:xfrm flipH="1"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0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4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0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31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835C69B9-1A8F-4385-9E9A-318B27F5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593195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Especificações </a:t>
            </a:r>
            <a:r>
              <a:rPr lang="pt-BR" sz="3200" dirty="0" err="1"/>
              <a:t>amd</a:t>
            </a:r>
            <a:r>
              <a:rPr lang="pt-BR" sz="3200" dirty="0"/>
              <a:t> &amp; </a:t>
            </a:r>
            <a:r>
              <a:rPr lang="pt-BR" sz="3200" dirty="0" err="1"/>
              <a:t>intel</a:t>
            </a:r>
            <a:endParaRPr lang="pt-BR" sz="3200" dirty="0"/>
          </a:p>
        </p:txBody>
      </p:sp>
      <p:graphicFrame>
        <p:nvGraphicFramePr>
          <p:cNvPr id="45" name="Espaço Reservado para Conteúdo 7">
            <a:extLst>
              <a:ext uri="{FF2B5EF4-FFF2-40B4-BE49-F238E27FC236}">
                <a16:creationId xmlns:a16="http://schemas.microsoft.com/office/drawing/2014/main" id="{CDC06B60-6CB8-4993-AB33-5E076AFD34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250268"/>
              </p:ext>
            </p:extLst>
          </p:nvPr>
        </p:nvGraphicFramePr>
        <p:xfrm>
          <a:off x="1143000" y="1730375"/>
          <a:ext cx="9906000" cy="4361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5672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b="21306"/>
          <a:stretch/>
        </p:blipFill>
        <p:spPr>
          <a:xfrm flipH="1">
            <a:off x="3611" y="10"/>
            <a:ext cx="12188389" cy="6857990"/>
          </a:xfrm>
          <a:prstGeom prst="rect">
            <a:avLst/>
          </a:prstGeom>
        </p:spPr>
      </p:pic>
      <p:sp>
        <p:nvSpPr>
          <p:cNvPr id="101" name="Título 1">
            <a:extLst>
              <a:ext uri="{FF2B5EF4-FFF2-40B4-BE49-F238E27FC236}">
                <a16:creationId xmlns:a16="http://schemas.microsoft.com/office/drawing/2014/main" id="{8207280D-D245-40C7-AEAB-7FCF5A43E35F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dirty="0"/>
              <a:t>ESTRATÉGIA ESCOLHIDA</a:t>
            </a:r>
          </a:p>
        </p:txBody>
      </p:sp>
      <p:graphicFrame>
        <p:nvGraphicFramePr>
          <p:cNvPr id="136" name="Espaço reservado para conteúdo 5" descr="Smart Art">
            <a:extLst>
              <a:ext uri="{FF2B5EF4-FFF2-40B4-BE49-F238E27FC236}">
                <a16:creationId xmlns:a16="http://schemas.microsoft.com/office/drawing/2014/main" id="{3708F8CA-5776-4B2E-8E62-AEAF37960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5982"/>
              </p:ext>
            </p:extLst>
          </p:nvPr>
        </p:nvGraphicFramePr>
        <p:xfrm>
          <a:off x="1141413" y="2697770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5764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1AFCDAE-1DAB-46AE-B6B6-2FDB00514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177DA77-1A72-4436-9E22-C00FB5903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DC3D9D-DA08-45D2-A0DC-A7568DA7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3017A117-8BD0-4A3D-84E6-CB39EEAAF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1D46578A-5826-4D77-B110-3F5E43EC6C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491A9D88-7E0B-41EA-9DF2-7482C7CBC3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DD497856-0378-404F-A6E9-34CA28F3E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23F79E4E-FE0E-4172-992D-D1AFB708B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BECB6D0C-66D8-4B30-8444-487A3223FA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AA74C092-5D51-40BA-8831-B360B1ECD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C3CCA82A-132D-4D35-BB2F-333772C6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54DBC41D-3D25-41E9-9CED-54932FB5C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965FA5F8-895B-43FF-B412-0912A1ABF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89527709-604B-499D-BE9C-3F2154840C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6BCBE8BA-9C96-41B9-9453-B16008E9A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BC6A2F23-94BF-4AE5-BA44-4D9BB10A11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AD85358B-2063-42A4-AE99-E02397E58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B87B3F54-4776-4F5A-8FD1-BA16AAA86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6EEC9ED7-EBF4-48E0-98BB-44AC65B98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7457D1CB-FEB6-42B0-8248-7BC9AA638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E4BC66CA-455D-45C6-B15D-25041D312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8BF98504-6F4E-4F1A-B586-179534472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5DF5F4A7-2207-4A0F-B5A1-249682DAE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53EE0416-4571-4335-8540-CB4FDF056E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1E45E40-EE85-4D4F-A7D4-703177F38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74216103-2F9F-432D-8A4D-73C09A6F8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96016FB6-07C7-44F7-BEC8-DC104998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0B4D5F6C-5B5D-49FB-B6BA-3A16B22089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6DB887CE-77B8-41DB-A0A4-C7A96E6F7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0A27864D-EC18-44D6-A06D-9C5905074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6CD9DF6-D0AA-41D0-8B13-C267CE39D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EDE03EE3-0DB4-45BE-8350-A58DCFA4A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539BA617-BB84-4546-AC04-22DC1C065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5A9470FC-97F7-4229-95DF-F911AC337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D5292F9C-45EB-4DF1-A8E8-701E7F6E9B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14AD1A1F-961F-4522-B4E6-3F64A61A1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7F8B9AF7-5193-4ED3-A5CB-2FED496A4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9EEC37C1-206C-4E46-9ACF-B7A997CF0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488EF60F-DC60-4D24-8224-10DA8EAED0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98F15B8D-403F-45B0-858C-C0119204E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F80B2D23-A3A7-44A0-AF5D-EEAFC6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C4C7381D-B43A-45A5-BB56-B34E1637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329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4C6224-7B78-414F-9E6F-B337C9E8D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32" b="-2"/>
          <a:stretch/>
        </p:blipFill>
        <p:spPr>
          <a:xfrm>
            <a:off x="2284477" y="762721"/>
            <a:ext cx="7470645" cy="533255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051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62FACA-67B4-4AA3-B7B8-5E3F40213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8E93044-298F-466C-BDCB-8C8C571D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602854B-BAF2-470C-AC13-E2E4A85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E0DEA12-DBDB-4932-A58A-AD12F8FC8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E5B616EB-3C8C-470D-B5E3-67AF304E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604C76-39C6-45A8-8EAD-A2F10F3A9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77C8B299-3DD2-4B05-8FD2-9C8C2BC5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4A0B2460-68D5-4CAB-B5BA-B65829702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71F3A331-01D5-43EA-A0D2-FB213F63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CD96654E-833C-459A-A7B6-81B90BA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67A766A-8141-4F64-8E85-5EFEE4601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97EE8C2A-E7CD-4915-8970-A3788593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FBF80060-924C-45AB-8D16-378C8D79B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EEC59062-69B8-43AF-A89A-78D8491D0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C3013D7A-5594-455B-92B0-FE5D41B30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B159F285-127B-4DEA-95C2-C54FCB83D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650FF21C-1B9B-49E3-BCA7-A07590CB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6EAC5B46-465C-408A-B503-D8962829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005CF94B-45E2-4E99-92AD-A5A96E31F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4327188B-B7BE-42B8-A3A4-DAEB584A6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8335D33B-453E-4B24-BE93-32B61044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EAF69EED-AAD8-4F55-8939-0191297B8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2BE46C1F-9254-4C6B-A31B-250928D89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FBA3A25F-4A3E-4AA5-8260-915FD0A61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4081195A-67F8-4C25-942F-FD68B1293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1449B595-E918-413B-9230-34D9910A6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2990" y="2990584"/>
            <a:ext cx="3566020" cy="863863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4400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E9F5BB-97DB-4160-B47A-8FCEBC4F46E5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Widescreen</PresentationFormat>
  <Paragraphs>34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Circuito</vt:lpstr>
      <vt:lpstr>PLACA DE VÍDEO </vt:lpstr>
      <vt:lpstr> </vt:lpstr>
      <vt:lpstr>Especificações nvidia</vt:lpstr>
      <vt:lpstr>Especificações amd &amp; intel</vt:lpstr>
      <vt:lpstr>Apresentação do PowerPoint</vt:lpstr>
      <vt:lpstr>Apresentação do PowerPoint</vt:lpstr>
      <vt:lpstr>Resultados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2020-05-22T23:27:32Z</dcterms:created>
  <dcterms:modified xsi:type="dcterms:W3CDTF">2020-05-22T23:29:39Z</dcterms:modified>
</cp:coreProperties>
</file>